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9"/>
  </p:notesMasterIdLst>
  <p:sldIdLst>
    <p:sldId id="256" r:id="rId2"/>
    <p:sldId id="321" r:id="rId3"/>
    <p:sldId id="295" r:id="rId4"/>
    <p:sldId id="320" r:id="rId5"/>
    <p:sldId id="303" r:id="rId6"/>
    <p:sldId id="322" r:id="rId7"/>
    <p:sldId id="331" r:id="rId8"/>
    <p:sldId id="309" r:id="rId9"/>
    <p:sldId id="300" r:id="rId10"/>
    <p:sldId id="310" r:id="rId11"/>
    <p:sldId id="311" r:id="rId12"/>
    <p:sldId id="313" r:id="rId13"/>
    <p:sldId id="334" r:id="rId14"/>
    <p:sldId id="335" r:id="rId15"/>
    <p:sldId id="259" r:id="rId16"/>
    <p:sldId id="319" r:id="rId17"/>
    <p:sldId id="333" r:id="rId18"/>
    <p:sldId id="328" r:id="rId19"/>
    <p:sldId id="337" r:id="rId20"/>
    <p:sldId id="317" r:id="rId21"/>
    <p:sldId id="326" r:id="rId22"/>
    <p:sldId id="325" r:id="rId23"/>
    <p:sldId id="336" r:id="rId24"/>
    <p:sldId id="318" r:id="rId25"/>
    <p:sldId id="324" r:id="rId26"/>
    <p:sldId id="329" r:id="rId27"/>
    <p:sldId id="330" r:id="rId28"/>
  </p:sldIdLst>
  <p:sldSz cx="9144000" cy="5143500" type="screen16x9"/>
  <p:notesSz cx="6858000" cy="9144000"/>
  <p:embeddedFontLst>
    <p:embeddedFont>
      <p:font typeface="Cousine" panose="02020500000000000000" charset="0"/>
      <p:regular r:id="rId30"/>
      <p:bold r:id="rId31"/>
      <p:italic r:id="rId32"/>
      <p:boldItalic r:id="rId33"/>
    </p:embeddedFont>
    <p:embeddedFont>
      <p:font typeface="Source Sans Pro" panose="020B0503030403020204" pitchFamily="34" charset="0"/>
      <p:regular r:id="rId34"/>
      <p:bold r:id="rId35"/>
      <p:italic r:id="rId36"/>
      <p:boldItalic r:id="rId37"/>
    </p:embeddedFont>
    <p:embeddedFont>
      <p:font typeface="微軟正黑體" panose="020B0604030504040204" pitchFamily="34" charset="-12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鍾佳璇" initials="鍾佳璇" lastIdx="1" clrIdx="0">
    <p:extLst>
      <p:ext uri="{19B8F6BF-5375-455C-9EA6-DF929625EA0E}">
        <p15:presenceInfo xmlns:p15="http://schemas.microsoft.com/office/powerpoint/2012/main" userId="S::s1106218@mail.yzu.edu.tw::208c6a1a-0899-4284-b3f5-0c2c231ecff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55EEA4-988B-492D-99E5-9B07CBB69424}">
  <a:tblStyle styleId="{FC55EEA4-988B-492D-99E5-9B07CBB6942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16E642-95D0-4B56-8B43-F84085D1147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626" autoAdjust="0"/>
  </p:normalViewPr>
  <p:slideViewPr>
    <p:cSldViewPr snapToGrid="0" showGuides="1">
      <p:cViewPr varScale="1">
        <p:scale>
          <a:sx n="66" d="100"/>
          <a:sy n="66" d="100"/>
        </p:scale>
        <p:origin x="58" y="61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鍾佳璇" userId="208c6a1a-0899-4284-b3f5-0c2c231ecffa" providerId="ADAL" clId="{66A11CDB-AE94-4043-A177-9239045B1995}"/>
    <pc:docChg chg="undo custSel addSld delSld modSld sldOrd">
      <pc:chgData name="鍾佳璇" userId="208c6a1a-0899-4284-b3f5-0c2c231ecffa" providerId="ADAL" clId="{66A11CDB-AE94-4043-A177-9239045B1995}" dt="2022-01-13T04:50:03.489" v="517" actId="14100"/>
      <pc:docMkLst>
        <pc:docMk/>
      </pc:docMkLst>
      <pc:sldChg chg="add del">
        <pc:chgData name="鍾佳璇" userId="208c6a1a-0899-4284-b3f5-0c2c231ecffa" providerId="ADAL" clId="{66A11CDB-AE94-4043-A177-9239045B1995}" dt="2022-01-13T04:44:35.600" v="445" actId="47"/>
        <pc:sldMkLst>
          <pc:docMk/>
          <pc:sldMk cId="583731647" sldId="307"/>
        </pc:sldMkLst>
      </pc:sldChg>
      <pc:sldChg chg="add del">
        <pc:chgData name="鍾佳璇" userId="208c6a1a-0899-4284-b3f5-0c2c231ecffa" providerId="ADAL" clId="{66A11CDB-AE94-4043-A177-9239045B1995}" dt="2022-01-13T04:44:35.600" v="445" actId="47"/>
        <pc:sldMkLst>
          <pc:docMk/>
          <pc:sldMk cId="1412266125" sldId="308"/>
        </pc:sldMkLst>
      </pc:sldChg>
      <pc:sldChg chg="ord">
        <pc:chgData name="鍾佳璇" userId="208c6a1a-0899-4284-b3f5-0c2c231ecffa" providerId="ADAL" clId="{66A11CDB-AE94-4043-A177-9239045B1995}" dt="2022-01-13T04:47:16.355" v="513"/>
        <pc:sldMkLst>
          <pc:docMk/>
          <pc:sldMk cId="630661277" sldId="313"/>
        </pc:sldMkLst>
      </pc:sldChg>
      <pc:sldChg chg="addSp delSp modSp new mod modNotesTx">
        <pc:chgData name="鍾佳璇" userId="208c6a1a-0899-4284-b3f5-0c2c231ecffa" providerId="ADAL" clId="{66A11CDB-AE94-4043-A177-9239045B1995}" dt="2022-01-13T04:46:18.122" v="511" actId="1076"/>
        <pc:sldMkLst>
          <pc:docMk/>
          <pc:sldMk cId="3622889600" sldId="334"/>
        </pc:sldMkLst>
        <pc:spChg chg="add del mod">
          <ac:chgData name="鍾佳璇" userId="208c6a1a-0899-4284-b3f5-0c2c231ecffa" providerId="ADAL" clId="{66A11CDB-AE94-4043-A177-9239045B1995}" dt="2022-01-13T03:58:30.018" v="13" actId="478"/>
          <ac:spMkLst>
            <pc:docMk/>
            <pc:sldMk cId="3622889600" sldId="334"/>
            <ac:spMk id="5" creationId="{6C8379A8-5B01-4D68-BBFD-47ECB2C26E58}"/>
          </ac:spMkLst>
        </pc:spChg>
        <pc:spChg chg="add mod">
          <ac:chgData name="鍾佳璇" userId="208c6a1a-0899-4284-b3f5-0c2c231ecffa" providerId="ADAL" clId="{66A11CDB-AE94-4043-A177-9239045B1995}" dt="2022-01-13T04:46:18.122" v="511" actId="1076"/>
          <ac:spMkLst>
            <pc:docMk/>
            <pc:sldMk cId="3622889600" sldId="334"/>
            <ac:spMk id="7" creationId="{60B27AA2-D088-4CE9-958F-623CA90D3DCF}"/>
          </ac:spMkLst>
        </pc:spChg>
        <pc:spChg chg="add mod">
          <ac:chgData name="鍾佳璇" userId="208c6a1a-0899-4284-b3f5-0c2c231ecffa" providerId="ADAL" clId="{66A11CDB-AE94-4043-A177-9239045B1995}" dt="2022-01-13T04:42:50.470" v="371" actId="1076"/>
          <ac:spMkLst>
            <pc:docMk/>
            <pc:sldMk cId="3622889600" sldId="334"/>
            <ac:spMk id="9" creationId="{954F09B5-08D5-4F6B-808C-6DAB42F15D98}"/>
          </ac:spMkLst>
        </pc:spChg>
        <pc:picChg chg="add mod">
          <ac:chgData name="鍾佳璇" userId="208c6a1a-0899-4284-b3f5-0c2c231ecffa" providerId="ADAL" clId="{66A11CDB-AE94-4043-A177-9239045B1995}" dt="2022-01-13T04:38:01.356" v="345" actId="1076"/>
          <ac:picMkLst>
            <pc:docMk/>
            <pc:sldMk cId="3622889600" sldId="334"/>
            <ac:picMk id="1026" creationId="{1EB7F3BC-2B0B-48BC-BBBA-0AA7D82ACE0A}"/>
          </ac:picMkLst>
        </pc:picChg>
      </pc:sldChg>
      <pc:sldChg chg="addSp delSp modSp new mod">
        <pc:chgData name="鍾佳璇" userId="208c6a1a-0899-4284-b3f5-0c2c231ecffa" providerId="ADAL" clId="{66A11CDB-AE94-4043-A177-9239045B1995}" dt="2022-01-13T04:50:03.489" v="517" actId="14100"/>
        <pc:sldMkLst>
          <pc:docMk/>
          <pc:sldMk cId="2726451243" sldId="335"/>
        </pc:sldMkLst>
        <pc:spChg chg="mod">
          <ac:chgData name="鍾佳璇" userId="208c6a1a-0899-4284-b3f5-0c2c231ecffa" providerId="ADAL" clId="{66A11CDB-AE94-4043-A177-9239045B1995}" dt="2022-01-13T04:46:06.897" v="510" actId="14100"/>
          <ac:spMkLst>
            <pc:docMk/>
            <pc:sldMk cId="2726451243" sldId="335"/>
            <ac:spMk id="2" creationId="{A5312DB7-9DAB-4D14-B77B-94A855E09E3B}"/>
          </ac:spMkLst>
        </pc:spChg>
        <pc:spChg chg="add mod">
          <ac:chgData name="鍾佳璇" userId="208c6a1a-0899-4284-b3f5-0c2c231ecffa" providerId="ADAL" clId="{66A11CDB-AE94-4043-A177-9239045B1995}" dt="2022-01-13T04:49:58.160" v="516" actId="1076"/>
          <ac:spMkLst>
            <pc:docMk/>
            <pc:sldMk cId="2726451243" sldId="335"/>
            <ac:spMk id="9" creationId="{BB0666EF-625A-4646-860A-7F9039F8A086}"/>
          </ac:spMkLst>
        </pc:spChg>
        <pc:picChg chg="add del mod">
          <ac:chgData name="鍾佳璇" userId="208c6a1a-0899-4284-b3f5-0c2c231ecffa" providerId="ADAL" clId="{66A11CDB-AE94-4043-A177-9239045B1995}" dt="2022-01-13T04:42:15.579" v="365" actId="478"/>
          <ac:picMkLst>
            <pc:docMk/>
            <pc:sldMk cId="2726451243" sldId="335"/>
            <ac:picMk id="5" creationId="{D61CBC5A-B314-48FE-AE50-ED7999339831}"/>
          </ac:picMkLst>
        </pc:picChg>
        <pc:picChg chg="add del mod">
          <ac:chgData name="鍾佳璇" userId="208c6a1a-0899-4284-b3f5-0c2c231ecffa" providerId="ADAL" clId="{66A11CDB-AE94-4043-A177-9239045B1995}" dt="2022-01-13T04:41:28.099" v="350" actId="478"/>
          <ac:picMkLst>
            <pc:docMk/>
            <pc:sldMk cId="2726451243" sldId="335"/>
            <ac:picMk id="2050" creationId="{E39520C7-0EB2-4007-BDBE-81C06A749103}"/>
          </ac:picMkLst>
        </pc:picChg>
        <pc:picChg chg="add mod">
          <ac:chgData name="鍾佳璇" userId="208c6a1a-0899-4284-b3f5-0c2c231ecffa" providerId="ADAL" clId="{66A11CDB-AE94-4043-A177-9239045B1995}" dt="2022-01-13T04:50:03.489" v="517" actId="14100"/>
          <ac:picMkLst>
            <pc:docMk/>
            <pc:sldMk cId="2726451243" sldId="335"/>
            <ac:picMk id="2052" creationId="{D302D46F-801F-4EE4-8031-26FCDEECC020}"/>
          </ac:picMkLst>
        </pc:picChg>
        <pc:picChg chg="add del mod">
          <ac:chgData name="鍾佳璇" userId="208c6a1a-0899-4284-b3f5-0c2c231ecffa" providerId="ADAL" clId="{66A11CDB-AE94-4043-A177-9239045B1995}" dt="2022-01-13T04:42:36.530" v="366" actId="478"/>
          <ac:picMkLst>
            <pc:docMk/>
            <pc:sldMk cId="2726451243" sldId="335"/>
            <ac:picMk id="2054" creationId="{51999F4B-31F2-48A8-BDD9-7BBBFA7BDF45}"/>
          </ac:picMkLst>
        </pc:picChg>
      </pc:sldChg>
    </pc:docChg>
  </pc:docChgLst>
  <pc:docChgLst>
    <pc:chgData name="珺瑋 彭" userId="ddb479be28c631c3" providerId="LiveId" clId="{F584855E-2AEC-4C85-B7BF-23902A135091}"/>
    <pc:docChg chg="undo custSel modSld">
      <pc:chgData name="珺瑋 彭" userId="ddb479be28c631c3" providerId="LiveId" clId="{F584855E-2AEC-4C85-B7BF-23902A135091}" dt="2022-01-12T05:36:58.977" v="959" actId="20577"/>
      <pc:docMkLst>
        <pc:docMk/>
      </pc:docMkLst>
      <pc:sldChg chg="modAnim">
        <pc:chgData name="珺瑋 彭" userId="ddb479be28c631c3" providerId="LiveId" clId="{F584855E-2AEC-4C85-B7BF-23902A135091}" dt="2022-01-12T05:13:31.221" v="16"/>
        <pc:sldMkLst>
          <pc:docMk/>
          <pc:sldMk cId="1517097365" sldId="319"/>
        </pc:sldMkLst>
      </pc:sldChg>
      <pc:sldChg chg="addSp delSp modSp mod modNotesTx">
        <pc:chgData name="珺瑋 彭" userId="ddb479be28c631c3" providerId="LiveId" clId="{F584855E-2AEC-4C85-B7BF-23902A135091}" dt="2022-01-12T05:36:58.977" v="959" actId="20577"/>
        <pc:sldMkLst>
          <pc:docMk/>
          <pc:sldMk cId="3469244610" sldId="328"/>
        </pc:sldMkLst>
        <pc:spChg chg="mod">
          <ac:chgData name="珺瑋 彭" userId="ddb479be28c631c3" providerId="LiveId" clId="{F584855E-2AEC-4C85-B7BF-23902A135091}" dt="2022-01-12T05:29:15.821" v="783" actId="1037"/>
          <ac:spMkLst>
            <pc:docMk/>
            <pc:sldMk cId="3469244610" sldId="328"/>
            <ac:spMk id="6" creationId="{F8C23BE4-8AC2-43C3-8A42-EFCC9A7BBF2E}"/>
          </ac:spMkLst>
        </pc:spChg>
        <pc:spChg chg="mod">
          <ac:chgData name="珺瑋 彭" userId="ddb479be28c631c3" providerId="LiveId" clId="{F584855E-2AEC-4C85-B7BF-23902A135091}" dt="2022-01-12T05:29:15.821" v="783" actId="1037"/>
          <ac:spMkLst>
            <pc:docMk/>
            <pc:sldMk cId="3469244610" sldId="328"/>
            <ac:spMk id="7" creationId="{4CBA67BC-1C51-4350-9C7B-D4B4C9059DA7}"/>
          </ac:spMkLst>
        </pc:spChg>
        <pc:spChg chg="mod">
          <ac:chgData name="珺瑋 彭" userId="ddb479be28c631c3" providerId="LiveId" clId="{F584855E-2AEC-4C85-B7BF-23902A135091}" dt="2022-01-12T05:29:15.821" v="783" actId="1037"/>
          <ac:spMkLst>
            <pc:docMk/>
            <pc:sldMk cId="3469244610" sldId="328"/>
            <ac:spMk id="8" creationId="{AB58D9B5-B3C4-4FE2-89B9-7200B3AA344E}"/>
          </ac:spMkLst>
        </pc:spChg>
        <pc:spChg chg="add mod">
          <ac:chgData name="珺瑋 彭" userId="ddb479be28c631c3" providerId="LiveId" clId="{F584855E-2AEC-4C85-B7BF-23902A135091}" dt="2022-01-12T05:29:20.815" v="784" actId="1076"/>
          <ac:spMkLst>
            <pc:docMk/>
            <pc:sldMk cId="3469244610" sldId="328"/>
            <ac:spMk id="14" creationId="{2E9CEA24-1C7B-468F-ADC4-88A1A3549F16}"/>
          </ac:spMkLst>
        </pc:spChg>
        <pc:picChg chg="add del mod">
          <ac:chgData name="珺瑋 彭" userId="ddb479be28c631c3" providerId="LiveId" clId="{F584855E-2AEC-4C85-B7BF-23902A135091}" dt="2022-01-12T05:10:16.639" v="1" actId="931"/>
          <ac:picMkLst>
            <pc:docMk/>
            <pc:sldMk cId="3469244610" sldId="328"/>
            <ac:picMk id="5" creationId="{D7159B26-C240-4818-8F1D-62F14B711112}"/>
          </ac:picMkLst>
        </pc:picChg>
        <pc:picChg chg="mod">
          <ac:chgData name="珺瑋 彭" userId="ddb479be28c631c3" providerId="LiveId" clId="{F584855E-2AEC-4C85-B7BF-23902A135091}" dt="2022-01-12T05:29:15.821" v="783" actId="1037"/>
          <ac:picMkLst>
            <pc:docMk/>
            <pc:sldMk cId="3469244610" sldId="328"/>
            <ac:picMk id="10" creationId="{90E89F50-FEE3-467F-BCF6-6DB9EBF11F24}"/>
          </ac:picMkLst>
        </pc:picChg>
        <pc:picChg chg="add del mod">
          <ac:chgData name="珺瑋 彭" userId="ddb479be28c631c3" providerId="LiveId" clId="{F584855E-2AEC-4C85-B7BF-23902A135091}" dt="2022-01-12T05:10:22.541" v="3" actId="931"/>
          <ac:picMkLst>
            <pc:docMk/>
            <pc:sldMk cId="3469244610" sldId="328"/>
            <ac:picMk id="11" creationId="{1A4BFF42-4633-4D0C-B7ED-4FF8E7D037B5}"/>
          </ac:picMkLst>
        </pc:picChg>
        <pc:picChg chg="add mod ord">
          <ac:chgData name="珺瑋 彭" userId="ddb479be28c631c3" providerId="LiveId" clId="{F584855E-2AEC-4C85-B7BF-23902A135091}" dt="2022-01-12T05:29:15.821" v="783" actId="1037"/>
          <ac:picMkLst>
            <pc:docMk/>
            <pc:sldMk cId="3469244610" sldId="328"/>
            <ac:picMk id="13" creationId="{59EFF257-AB3B-49C5-ABDD-9003D5483983}"/>
          </ac:picMkLst>
        </pc:picChg>
      </pc:sldChg>
      <pc:sldChg chg="modNotesTx">
        <pc:chgData name="珺瑋 彭" userId="ddb479be28c631c3" providerId="LiveId" clId="{F584855E-2AEC-4C85-B7BF-23902A135091}" dt="2022-01-12T05:33:07.967" v="957" actId="20577"/>
        <pc:sldMkLst>
          <pc:docMk/>
          <pc:sldMk cId="2252019550" sldId="333"/>
        </pc:sldMkLst>
      </pc:sldChg>
    </pc:docChg>
  </pc:docChgLst>
  <pc:docChgLst>
    <pc:chgData name="珺瑋 彭" userId="ddb479be28c631c3" providerId="LiveId" clId="{0A5FF2AB-13F2-4B64-82AC-BD16B86D00B5}"/>
    <pc:docChg chg="undo custSel delSld modSld">
      <pc:chgData name="珺瑋 彭" userId="ddb479be28c631c3" providerId="LiveId" clId="{0A5FF2AB-13F2-4B64-82AC-BD16B86D00B5}" dt="2022-01-14T03:23:38.700" v="285" actId="113"/>
      <pc:docMkLst>
        <pc:docMk/>
      </pc:docMkLst>
      <pc:sldChg chg="modSp mod">
        <pc:chgData name="珺瑋 彭" userId="ddb479be28c631c3" providerId="LiveId" clId="{0A5FF2AB-13F2-4B64-82AC-BD16B86D00B5}" dt="2022-01-14T03:04:39.390" v="279" actId="1076"/>
        <pc:sldMkLst>
          <pc:docMk/>
          <pc:sldMk cId="630661277" sldId="313"/>
        </pc:sldMkLst>
        <pc:spChg chg="mod">
          <ac:chgData name="珺瑋 彭" userId="ddb479be28c631c3" providerId="LiveId" clId="{0A5FF2AB-13F2-4B64-82AC-BD16B86D00B5}" dt="2022-01-14T03:04:39.390" v="279" actId="1076"/>
          <ac:spMkLst>
            <pc:docMk/>
            <pc:sldMk cId="630661277" sldId="313"/>
            <ac:spMk id="17" creationId="{94ACF3B8-24CC-4DAA-A263-B59628A5335A}"/>
          </ac:spMkLst>
        </pc:spChg>
      </pc:sldChg>
      <pc:sldChg chg="addSp modSp mod modNotesTx">
        <pc:chgData name="珺瑋 彭" userId="ddb479be28c631c3" providerId="LiveId" clId="{0A5FF2AB-13F2-4B64-82AC-BD16B86D00B5}" dt="2022-01-14T03:23:38.700" v="285" actId="113"/>
        <pc:sldMkLst>
          <pc:docMk/>
          <pc:sldMk cId="28971430" sldId="325"/>
        </pc:sldMkLst>
        <pc:spChg chg="mod">
          <ac:chgData name="珺瑋 彭" userId="ddb479be28c631c3" providerId="LiveId" clId="{0A5FF2AB-13F2-4B64-82AC-BD16B86D00B5}" dt="2022-01-14T03:23:38.700" v="285" actId="113"/>
          <ac:spMkLst>
            <pc:docMk/>
            <pc:sldMk cId="28971430" sldId="325"/>
            <ac:spMk id="2" creationId="{27E81617-670A-47D9-8825-D020880493FC}"/>
          </ac:spMkLst>
        </pc:spChg>
        <pc:spChg chg="add mod">
          <ac:chgData name="珺瑋 彭" userId="ddb479be28c631c3" providerId="LiveId" clId="{0A5FF2AB-13F2-4B64-82AC-BD16B86D00B5}" dt="2022-01-14T02:39:49.854" v="262"/>
          <ac:spMkLst>
            <pc:docMk/>
            <pc:sldMk cId="28971430" sldId="325"/>
            <ac:spMk id="12" creationId="{B530A7D9-A5E0-492F-BFA2-81F24144C973}"/>
          </ac:spMkLst>
        </pc:spChg>
      </pc:sldChg>
      <pc:sldChg chg="delSp">
        <pc:chgData name="珺瑋 彭" userId="ddb479be28c631c3" providerId="LiveId" clId="{0A5FF2AB-13F2-4B64-82AC-BD16B86D00B5}" dt="2022-01-14T03:22:51.210" v="280"/>
        <pc:sldMkLst>
          <pc:docMk/>
          <pc:sldMk cId="3469244610" sldId="328"/>
        </pc:sldMkLst>
        <pc:picChg chg="del">
          <ac:chgData name="珺瑋 彭" userId="ddb479be28c631c3" providerId="LiveId" clId="{0A5FF2AB-13F2-4B64-82AC-BD16B86D00B5}" dt="2022-01-14T03:22:51.210" v="280"/>
          <ac:picMkLst>
            <pc:docMk/>
            <pc:sldMk cId="3469244610" sldId="328"/>
            <ac:picMk id="4" creationId="{56FDB996-BC9A-48B8-A74A-5D827E228551}"/>
          </ac:picMkLst>
        </pc:picChg>
      </pc:sldChg>
      <pc:sldChg chg="delSp modSp mod delAnim modAnim modNotesTx">
        <pc:chgData name="珺瑋 彭" userId="ddb479be28c631c3" providerId="LiveId" clId="{0A5FF2AB-13F2-4B64-82AC-BD16B86D00B5}" dt="2022-01-14T03:23:27.525" v="282" actId="113"/>
        <pc:sldMkLst>
          <pc:docMk/>
          <pc:sldMk cId="4104927747" sldId="329"/>
        </pc:sldMkLst>
        <pc:spChg chg="mod">
          <ac:chgData name="珺瑋 彭" userId="ddb479be28c631c3" providerId="LiveId" clId="{0A5FF2AB-13F2-4B64-82AC-BD16B86D00B5}" dt="2022-01-14T03:23:27.525" v="282" actId="113"/>
          <ac:spMkLst>
            <pc:docMk/>
            <pc:sldMk cId="4104927747" sldId="329"/>
            <ac:spMk id="2" creationId="{8BE99FC0-B429-407E-A5E3-0ADA4FAFE087}"/>
          </ac:spMkLst>
        </pc:spChg>
        <pc:spChg chg="del mod">
          <ac:chgData name="珺瑋 彭" userId="ddb479be28c631c3" providerId="LiveId" clId="{0A5FF2AB-13F2-4B64-82AC-BD16B86D00B5}" dt="2022-01-14T02:27:15.628" v="213"/>
          <ac:spMkLst>
            <pc:docMk/>
            <pc:sldMk cId="4104927747" sldId="329"/>
            <ac:spMk id="23" creationId="{C2A4EE13-CB65-476C-A7B0-D7262E3261A4}"/>
          </ac:spMkLst>
        </pc:spChg>
        <pc:picChg chg="mod">
          <ac:chgData name="珺瑋 彭" userId="ddb479be28c631c3" providerId="LiveId" clId="{0A5FF2AB-13F2-4B64-82AC-BD16B86D00B5}" dt="2022-01-14T02:27:02.940" v="210" actId="207"/>
          <ac:picMkLst>
            <pc:docMk/>
            <pc:sldMk cId="4104927747" sldId="329"/>
            <ac:picMk id="4" creationId="{E126B136-E13C-4B86-9685-571E0F3F907A}"/>
          </ac:picMkLst>
        </pc:picChg>
      </pc:sldChg>
      <pc:sldChg chg="del">
        <pc:chgData name="珺瑋 彭" userId="ddb479be28c631c3" providerId="LiveId" clId="{0A5FF2AB-13F2-4B64-82AC-BD16B86D00B5}" dt="2022-01-13T13:21:42.919" v="0" actId="2696"/>
        <pc:sldMkLst>
          <pc:docMk/>
          <pc:sldMk cId="2920545291" sldId="332"/>
        </pc:sldMkLst>
      </pc:sldChg>
      <pc:sldChg chg="modSp mod">
        <pc:chgData name="珺瑋 彭" userId="ddb479be28c631c3" providerId="LiveId" clId="{0A5FF2AB-13F2-4B64-82AC-BD16B86D00B5}" dt="2022-01-13T13:22:49.347" v="16" actId="1076"/>
        <pc:sldMkLst>
          <pc:docMk/>
          <pc:sldMk cId="3622889600" sldId="334"/>
        </pc:sldMkLst>
        <pc:spChg chg="mod">
          <ac:chgData name="珺瑋 彭" userId="ddb479be28c631c3" providerId="LiveId" clId="{0A5FF2AB-13F2-4B64-82AC-BD16B86D00B5}" dt="2022-01-13T13:22:49.347" v="16" actId="1076"/>
          <ac:spMkLst>
            <pc:docMk/>
            <pc:sldMk cId="3622889600" sldId="334"/>
            <ac:spMk id="7" creationId="{60B27AA2-D088-4CE9-958F-623CA90D3DCF}"/>
          </ac:spMkLst>
        </pc:spChg>
      </pc:sldChg>
      <pc:sldChg chg="addSp delSp modSp mod delAnim modAnim modNotesTx">
        <pc:chgData name="珺瑋 彭" userId="ddb479be28c631c3" providerId="LiveId" clId="{0A5FF2AB-13F2-4B64-82AC-BD16B86D00B5}" dt="2022-01-14T03:23:33.992" v="284" actId="113"/>
        <pc:sldMkLst>
          <pc:docMk/>
          <pc:sldMk cId="616481878" sldId="336"/>
        </pc:sldMkLst>
        <pc:spChg chg="mod">
          <ac:chgData name="珺瑋 彭" userId="ddb479be28c631c3" providerId="LiveId" clId="{0A5FF2AB-13F2-4B64-82AC-BD16B86D00B5}" dt="2022-01-14T03:23:33.992" v="284" actId="113"/>
          <ac:spMkLst>
            <pc:docMk/>
            <pc:sldMk cId="616481878" sldId="336"/>
            <ac:spMk id="2" creationId="{27E81617-670A-47D9-8825-D020880493FC}"/>
          </ac:spMkLst>
        </pc:spChg>
        <pc:spChg chg="del">
          <ac:chgData name="珺瑋 彭" userId="ddb479be28c631c3" providerId="LiveId" clId="{0A5FF2AB-13F2-4B64-82AC-BD16B86D00B5}" dt="2022-01-13T13:26:14.864" v="82" actId="478"/>
          <ac:spMkLst>
            <pc:docMk/>
            <pc:sldMk cId="616481878" sldId="336"/>
            <ac:spMk id="6" creationId="{001C35D4-08CB-4F71-9C98-5F493F462FA5}"/>
          </ac:spMkLst>
        </pc:spChg>
        <pc:spChg chg="del mod">
          <ac:chgData name="珺瑋 彭" userId="ddb479be28c631c3" providerId="LiveId" clId="{0A5FF2AB-13F2-4B64-82AC-BD16B86D00B5}" dt="2022-01-13T13:26:14.089" v="81" actId="478"/>
          <ac:spMkLst>
            <pc:docMk/>
            <pc:sldMk cId="616481878" sldId="336"/>
            <ac:spMk id="7" creationId="{CE568E33-4A78-4629-B32A-58FE137A1726}"/>
          </ac:spMkLst>
        </pc:spChg>
        <pc:spChg chg="del">
          <ac:chgData name="珺瑋 彭" userId="ddb479be28c631c3" providerId="LiveId" clId="{0A5FF2AB-13F2-4B64-82AC-BD16B86D00B5}" dt="2022-01-13T13:26:08.848" v="79" actId="478"/>
          <ac:spMkLst>
            <pc:docMk/>
            <pc:sldMk cId="616481878" sldId="336"/>
            <ac:spMk id="8" creationId="{F3E20C21-BC68-4918-9171-5330A4198B97}"/>
          </ac:spMkLst>
        </pc:spChg>
        <pc:spChg chg="del">
          <ac:chgData name="珺瑋 彭" userId="ddb479be28c631c3" providerId="LiveId" clId="{0A5FF2AB-13F2-4B64-82AC-BD16B86D00B5}" dt="2022-01-13T13:26:07.946" v="78" actId="478"/>
          <ac:spMkLst>
            <pc:docMk/>
            <pc:sldMk cId="616481878" sldId="336"/>
            <ac:spMk id="9" creationId="{3B0791F6-D2D3-4BA8-B751-E86E431CDD2B}"/>
          </ac:spMkLst>
        </pc:spChg>
        <pc:spChg chg="del">
          <ac:chgData name="珺瑋 彭" userId="ddb479be28c631c3" providerId="LiveId" clId="{0A5FF2AB-13F2-4B64-82AC-BD16B86D00B5}" dt="2022-01-13T13:26:06.839" v="75" actId="478"/>
          <ac:spMkLst>
            <pc:docMk/>
            <pc:sldMk cId="616481878" sldId="336"/>
            <ac:spMk id="10" creationId="{6E355F6E-BDED-47C0-A081-73F1B92EB269}"/>
          </ac:spMkLst>
        </pc:spChg>
        <pc:spChg chg="del mod">
          <ac:chgData name="珺瑋 彭" userId="ddb479be28c631c3" providerId="LiveId" clId="{0A5FF2AB-13F2-4B64-82AC-BD16B86D00B5}" dt="2022-01-13T13:26:06.840" v="77"/>
          <ac:spMkLst>
            <pc:docMk/>
            <pc:sldMk cId="616481878" sldId="336"/>
            <ac:spMk id="11" creationId="{014E5AD7-1422-4594-8980-F43F7C6819B4}"/>
          </ac:spMkLst>
        </pc:spChg>
        <pc:spChg chg="add mod">
          <ac:chgData name="珺瑋 彭" userId="ddb479be28c631c3" providerId="LiveId" clId="{0A5FF2AB-13F2-4B64-82AC-BD16B86D00B5}" dt="2022-01-13T13:29:38.728" v="199" actId="20577"/>
          <ac:spMkLst>
            <pc:docMk/>
            <pc:sldMk cId="616481878" sldId="336"/>
            <ac:spMk id="22" creationId="{818A85A6-FD82-4E4C-BDFA-14CF0BC59658}"/>
          </ac:spMkLst>
        </pc:spChg>
        <pc:spChg chg="add mod">
          <ac:chgData name="珺瑋 彭" userId="ddb479be28c631c3" providerId="LiveId" clId="{0A5FF2AB-13F2-4B64-82AC-BD16B86D00B5}" dt="2022-01-13T13:30:19.663" v="202" actId="1076"/>
          <ac:spMkLst>
            <pc:docMk/>
            <pc:sldMk cId="616481878" sldId="336"/>
            <ac:spMk id="23" creationId="{BDC33114-46C7-4E32-A126-80A3322BBA42}"/>
          </ac:spMkLst>
        </pc:spChg>
        <pc:spChg chg="add mod">
          <ac:chgData name="珺瑋 彭" userId="ddb479be28c631c3" providerId="LiveId" clId="{0A5FF2AB-13F2-4B64-82AC-BD16B86D00B5}" dt="2022-01-13T13:30:31.166" v="207" actId="14100"/>
          <ac:spMkLst>
            <pc:docMk/>
            <pc:sldMk cId="616481878" sldId="336"/>
            <ac:spMk id="24" creationId="{08E14255-85BB-4EE9-864A-B430E329E1D4}"/>
          </ac:spMkLst>
        </pc:spChg>
        <pc:picChg chg="del">
          <ac:chgData name="珺瑋 彭" userId="ddb479be28c631c3" providerId="LiveId" clId="{0A5FF2AB-13F2-4B64-82AC-BD16B86D00B5}" dt="2022-01-13T13:26:02.636" v="73" actId="478"/>
          <ac:picMkLst>
            <pc:docMk/>
            <pc:sldMk cId="616481878" sldId="336"/>
            <ac:picMk id="4" creationId="{77CD2954-F5B2-4386-81AC-5D56E93F2260}"/>
          </ac:picMkLst>
        </pc:picChg>
        <pc:picChg chg="add mod modCrop">
          <ac:chgData name="珺瑋 彭" userId="ddb479be28c631c3" providerId="LiveId" clId="{0A5FF2AB-13F2-4B64-82AC-BD16B86D00B5}" dt="2022-01-13T13:27:50.231" v="98" actId="1076"/>
          <ac:picMkLst>
            <pc:docMk/>
            <pc:sldMk cId="616481878" sldId="336"/>
            <ac:picMk id="12" creationId="{1FBAB7BA-3C09-4EBF-97FB-A55527B282AA}"/>
          </ac:picMkLst>
        </pc:picChg>
        <pc:picChg chg="add del mod">
          <ac:chgData name="珺瑋 彭" userId="ddb479be28c631c3" providerId="LiveId" clId="{0A5FF2AB-13F2-4B64-82AC-BD16B86D00B5}" dt="2022-01-13T13:26:39.358" v="87" actId="478"/>
          <ac:picMkLst>
            <pc:docMk/>
            <pc:sldMk cId="616481878" sldId="336"/>
            <ac:picMk id="14" creationId="{994BBAB6-63A0-4E5F-8EE7-A4771D24E43F}"/>
          </ac:picMkLst>
        </pc:picChg>
        <pc:picChg chg="add del mod">
          <ac:chgData name="珺瑋 彭" userId="ddb479be28c631c3" providerId="LiveId" clId="{0A5FF2AB-13F2-4B64-82AC-BD16B86D00B5}" dt="2022-01-13T13:27:05.162" v="89" actId="478"/>
          <ac:picMkLst>
            <pc:docMk/>
            <pc:sldMk cId="616481878" sldId="336"/>
            <ac:picMk id="16" creationId="{FE6BE85D-72DE-4EBB-AF52-A35756ECE410}"/>
          </ac:picMkLst>
        </pc:picChg>
        <pc:picChg chg="add del mod">
          <ac:chgData name="珺瑋 彭" userId="ddb479be28c631c3" providerId="LiveId" clId="{0A5FF2AB-13F2-4B64-82AC-BD16B86D00B5}" dt="2022-01-13T13:27:14.431" v="92" actId="478"/>
          <ac:picMkLst>
            <pc:docMk/>
            <pc:sldMk cId="616481878" sldId="336"/>
            <ac:picMk id="18" creationId="{5FDE6873-F229-44DC-8116-54F7FAC94D37}"/>
          </ac:picMkLst>
        </pc:picChg>
        <pc:picChg chg="add mod modCrop">
          <ac:chgData name="珺瑋 彭" userId="ddb479be28c631c3" providerId="LiveId" clId="{0A5FF2AB-13F2-4B64-82AC-BD16B86D00B5}" dt="2022-01-13T13:27:52.311" v="99" actId="1076"/>
          <ac:picMkLst>
            <pc:docMk/>
            <pc:sldMk cId="616481878" sldId="336"/>
            <ac:picMk id="20" creationId="{884ED84C-0C2E-4DA4-B585-EE939CAFAE0C}"/>
          </ac:picMkLst>
        </pc:picChg>
      </pc:sldChg>
      <pc:sldChg chg="modSp mod">
        <pc:chgData name="珺瑋 彭" userId="ddb479be28c631c3" providerId="LiveId" clId="{0A5FF2AB-13F2-4B64-82AC-BD16B86D00B5}" dt="2022-01-14T03:23:21.796" v="281" actId="113"/>
        <pc:sldMkLst>
          <pc:docMk/>
          <pc:sldMk cId="2037864018" sldId="337"/>
        </pc:sldMkLst>
        <pc:spChg chg="mod">
          <ac:chgData name="珺瑋 彭" userId="ddb479be28c631c3" providerId="LiveId" clId="{0A5FF2AB-13F2-4B64-82AC-BD16B86D00B5}" dt="2022-01-14T03:23:21.796" v="281" actId="113"/>
          <ac:spMkLst>
            <pc:docMk/>
            <pc:sldMk cId="2037864018" sldId="337"/>
            <ac:spMk id="2" creationId="{0935603F-EACB-4E5D-BDA5-276AFE82CB7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我們先做</a:t>
            </a:r>
            <a:r>
              <a:rPr lang="en-US" altLang="zh-TW" dirty="0"/>
              <a:t>2017~2021</a:t>
            </a:r>
            <a:r>
              <a:rPr lang="zh-TW" altLang="en-US" dirty="0"/>
              <a:t>年跟年紀</a:t>
            </a:r>
            <a:r>
              <a:rPr lang="en-US" altLang="zh-TW" dirty="0"/>
              <a:t>ground</a:t>
            </a:r>
            <a:r>
              <a:rPr lang="zh-TW" altLang="en-US" dirty="0"/>
              <a:t>分群統加得病數，再將各年平均算出我們每年齡層得病數。</a:t>
            </a:r>
          </a:p>
        </p:txBody>
      </p:sp>
    </p:spTree>
    <p:extLst>
      <p:ext uri="{BB962C8B-B14F-4D97-AF65-F5344CB8AC3E}">
        <p14:creationId xmlns:p14="http://schemas.microsoft.com/office/powerpoint/2010/main" val="169593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新北市、台北市、高雄市、台中市</a:t>
            </a:r>
            <a:endParaRPr lang="en-US" altLang="zh-TW" dirty="0"/>
          </a:p>
          <a:p>
            <a:endParaRPr lang="zh-TW" altLang="en-US" dirty="0"/>
          </a:p>
        </p:txBody>
      </p:sp>
    </p:spTree>
    <p:extLst>
      <p:ext uri="{BB962C8B-B14F-4D97-AF65-F5344CB8AC3E}">
        <p14:creationId xmlns:p14="http://schemas.microsoft.com/office/powerpoint/2010/main" val="1740053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altLang="zh-TW" dirty="0"/>
              <a:t>KNN</a:t>
            </a:r>
            <a:r>
              <a:rPr lang="zh-TW" altLang="en-US" dirty="0"/>
              <a:t> </a:t>
            </a:r>
            <a:r>
              <a:rPr lang="en-US" altLang="zh-TW" dirty="0"/>
              <a:t>HIV</a:t>
            </a:r>
            <a:r>
              <a:rPr lang="zh-TW" altLang="en-US" dirty="0"/>
              <a:t>在台灣得病情況的特徵</a:t>
            </a:r>
            <a:endParaRPr lang="en-US" altLang="zh-TW" dirty="0"/>
          </a:p>
          <a:p>
            <a:pPr marL="139700" indent="0">
              <a:buNone/>
            </a:pPr>
            <a:r>
              <a:rPr lang="zh-TW" altLang="en-US" dirty="0"/>
              <a:t>這邊是我們對</a:t>
            </a:r>
            <a:r>
              <a:rPr lang="en-US" altLang="zh-TW" dirty="0"/>
              <a:t>k</a:t>
            </a:r>
            <a:r>
              <a:rPr lang="zh-TW" altLang="en-US" dirty="0"/>
              <a:t>的選擇   其中</a:t>
            </a:r>
            <a:r>
              <a:rPr lang="en-US" altLang="zh-TW" dirty="0"/>
              <a:t>k=5</a:t>
            </a:r>
            <a:r>
              <a:rPr lang="zh-TW" altLang="en-US" dirty="0"/>
              <a:t>時資料的錯誤率會最低</a:t>
            </a:r>
            <a:endParaRPr lang="en-US" altLang="zh-TW" dirty="0"/>
          </a:p>
          <a:p>
            <a:pPr marL="139700" indent="0">
              <a:buNone/>
            </a:pPr>
            <a:r>
              <a:rPr lang="zh-TW" altLang="en-US" dirty="0"/>
              <a:t>右邊是</a:t>
            </a:r>
            <a:r>
              <a:rPr lang="en-US" altLang="zh-TW" dirty="0"/>
              <a:t>k=1</a:t>
            </a:r>
            <a:r>
              <a:rPr lang="zh-TW" altLang="en-US" dirty="0"/>
              <a:t>的準確度  可以看到</a:t>
            </a:r>
            <a:r>
              <a:rPr lang="en-US" altLang="zh-TW" dirty="0"/>
              <a:t>k=5</a:t>
            </a:r>
            <a:r>
              <a:rPr lang="zh-TW" altLang="en-US" dirty="0"/>
              <a:t>的準確度會從</a:t>
            </a:r>
            <a:r>
              <a:rPr lang="en-US" altLang="zh-TW" dirty="0"/>
              <a:t>0.47</a:t>
            </a:r>
            <a:r>
              <a:rPr lang="zh-TW" altLang="en-US" dirty="0"/>
              <a:t>上升到</a:t>
            </a:r>
            <a:r>
              <a:rPr lang="en-US" altLang="zh-TW" dirty="0"/>
              <a:t>0.53</a:t>
            </a:r>
          </a:p>
          <a:p>
            <a:pPr marL="139700" indent="0">
              <a:buNone/>
            </a:pPr>
            <a:endParaRPr lang="en-US" altLang="zh-TW" dirty="0"/>
          </a:p>
          <a:p>
            <a:pPr marL="139700" indent="0">
              <a:buNone/>
            </a:pPr>
            <a:r>
              <a:rPr lang="en-US" altLang="zh-TW" dirty="0"/>
              <a:t>**k=70</a:t>
            </a:r>
          </a:p>
          <a:p>
            <a:endParaRPr lang="zh-TW" altLang="en-US" dirty="0"/>
          </a:p>
        </p:txBody>
      </p:sp>
    </p:spTree>
    <p:extLst>
      <p:ext uri="{BB962C8B-B14F-4D97-AF65-F5344CB8AC3E}">
        <p14:creationId xmlns:p14="http://schemas.microsoft.com/office/powerpoint/2010/main" val="1722579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altLang="zh-TW" dirty="0"/>
              <a:t>X</a:t>
            </a:r>
            <a:r>
              <a:rPr lang="zh-TW" altLang="en-US" dirty="0"/>
              <a:t>軸是各縣市</a:t>
            </a:r>
            <a:endParaRPr lang="en-US" altLang="zh-TW" dirty="0"/>
          </a:p>
          <a:p>
            <a:pPr marL="139700" indent="0">
              <a:buNone/>
            </a:pPr>
            <a:r>
              <a:rPr lang="en-US" altLang="zh-TW" dirty="0"/>
              <a:t>Y</a:t>
            </a:r>
            <a:r>
              <a:rPr lang="zh-TW" altLang="en-US" dirty="0"/>
              <a:t>軸是得病數</a:t>
            </a:r>
            <a:endParaRPr lang="en-US" altLang="zh-TW" dirty="0"/>
          </a:p>
          <a:p>
            <a:pPr marL="139700" indent="0">
              <a:buNone/>
            </a:pPr>
            <a:r>
              <a:rPr lang="zh-TW" altLang="en-US" dirty="0"/>
              <a:t>這張圖是去看不同年齡層在各地區的得病狀況</a:t>
            </a:r>
            <a:endParaRPr lang="en-US" altLang="zh-TW" dirty="0"/>
          </a:p>
          <a:p>
            <a:pPr marL="139700" indent="0">
              <a:buNone/>
            </a:pPr>
            <a:r>
              <a:rPr lang="en-US" altLang="zh-TW" dirty="0"/>
              <a:t>----</a:t>
            </a:r>
          </a:p>
          <a:p>
            <a:pPr marL="139700" indent="0">
              <a:buNone/>
            </a:pPr>
            <a:r>
              <a:rPr lang="zh-TW" altLang="en-US" dirty="0"/>
              <a:t>從圖中可以看出</a:t>
            </a:r>
            <a:r>
              <a:rPr lang="en-US" altLang="zh-TW" dirty="0"/>
              <a:t>25-39</a:t>
            </a:r>
            <a:r>
              <a:rPr lang="zh-TW" altLang="en-US" dirty="0"/>
              <a:t>歲的人在台灣各地得病數皆比其他年齡高</a:t>
            </a:r>
            <a:endParaRPr lang="en-US" altLang="zh-TW" dirty="0"/>
          </a:p>
          <a:p>
            <a:pPr marL="139700" indent="0">
              <a:buNone/>
            </a:pPr>
            <a:r>
              <a:rPr lang="zh-TW" altLang="en-US" dirty="0"/>
              <a:t>而表中圈出的三個部分為得病數較高的城市，顯示這三群年齡的人在台北基隆高雄三個地區有較高的</a:t>
            </a:r>
            <a:r>
              <a:rPr lang="zh-TW" altLang="en-US"/>
              <a:t>風險染病</a:t>
            </a:r>
            <a:endParaRPr lang="en-US" altLang="zh-TW"/>
          </a:p>
        </p:txBody>
      </p:sp>
    </p:spTree>
    <p:extLst>
      <p:ext uri="{BB962C8B-B14F-4D97-AF65-F5344CB8AC3E}">
        <p14:creationId xmlns:p14="http://schemas.microsoft.com/office/powerpoint/2010/main" val="3181505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通報染病人數前六名的縣市為 </a:t>
            </a:r>
            <a:r>
              <a:rPr lang="en-US" altLang="zh-TW" dirty="0"/>
              <a:t>1.</a:t>
            </a:r>
            <a:r>
              <a:rPr lang="zh-TW" altLang="en-US" dirty="0"/>
              <a:t>新北市 </a:t>
            </a:r>
            <a:r>
              <a:rPr lang="en-US" altLang="zh-TW" dirty="0"/>
              <a:t>2.</a:t>
            </a:r>
            <a:r>
              <a:rPr lang="zh-TW" altLang="en-US" dirty="0"/>
              <a:t>高雄市 </a:t>
            </a:r>
            <a:r>
              <a:rPr lang="en-US" altLang="zh-TW" dirty="0"/>
              <a:t>3.</a:t>
            </a:r>
            <a:r>
              <a:rPr lang="zh-TW" altLang="en-US" dirty="0"/>
              <a:t>台北市 </a:t>
            </a:r>
            <a:r>
              <a:rPr lang="en-US" altLang="zh-TW" dirty="0"/>
              <a:t>4.</a:t>
            </a:r>
            <a:r>
              <a:rPr lang="zh-TW" altLang="en-US" dirty="0"/>
              <a:t>台中市 </a:t>
            </a:r>
            <a:r>
              <a:rPr lang="en-US" altLang="zh-TW" dirty="0"/>
              <a:t>5.</a:t>
            </a:r>
            <a:r>
              <a:rPr lang="zh-TW" altLang="en-US" dirty="0"/>
              <a:t>桃園市 </a:t>
            </a:r>
            <a:r>
              <a:rPr lang="en-US" altLang="zh-TW" dirty="0"/>
              <a:t>6.</a:t>
            </a:r>
            <a:r>
              <a:rPr lang="zh-TW" altLang="en-US" dirty="0"/>
              <a:t>台南市</a:t>
            </a:r>
            <a:endParaRPr lang="en-US" altLang="zh-TW" dirty="0"/>
          </a:p>
          <a:p>
            <a:endParaRPr lang="en-US" altLang="zh-TW" dirty="0"/>
          </a:p>
          <a:p>
            <a:r>
              <a:rPr lang="zh-TW" altLang="en-US" dirty="0"/>
              <a:t>從全台愛滋病指定醫院分布圖觀察，新北市雖然通報數第一高，但是指定醫院數量只有</a:t>
            </a:r>
            <a:r>
              <a:rPr lang="en-US" altLang="zh-TW" dirty="0"/>
              <a:t>4</a:t>
            </a:r>
            <a:r>
              <a:rPr lang="zh-TW" altLang="en-US" dirty="0"/>
              <a:t>間，比起第二、三、四名的高雄、台北、台中市明顯少很多，因此可以看出縣市的指定醫院數量與通報人數並沒有什麼太大的關聯</a:t>
            </a:r>
            <a:endParaRPr lang="en-US" altLang="zh-TW" dirty="0"/>
          </a:p>
          <a:p>
            <a:endParaRPr lang="en-US" altLang="zh-TW" dirty="0"/>
          </a:p>
          <a:p>
            <a:r>
              <a:rPr lang="zh-TW" altLang="en-US" dirty="0"/>
              <a:t>通報病數排名前六名 與 各縣市人口前六名的縣市 相同，故推論患者的居住地有很高的機率就是通報地</a:t>
            </a:r>
          </a:p>
        </p:txBody>
      </p:sp>
    </p:spTree>
    <p:extLst>
      <p:ext uri="{BB962C8B-B14F-4D97-AF65-F5344CB8AC3E}">
        <p14:creationId xmlns:p14="http://schemas.microsoft.com/office/powerpoint/2010/main" val="327431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427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看哪一月再加強宣導</a:t>
            </a:r>
            <a:endParaRPr lang="en-US" altLang="zh-TW" dirty="0"/>
          </a:p>
          <a:p>
            <a:endParaRPr lang="zh-TW" altLang="en-US" dirty="0"/>
          </a:p>
        </p:txBody>
      </p:sp>
    </p:spTree>
    <p:extLst>
      <p:ext uri="{BB962C8B-B14F-4D97-AF65-F5344CB8AC3E}">
        <p14:creationId xmlns:p14="http://schemas.microsoft.com/office/powerpoint/2010/main" val="523758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五月通過同性婚姻   有慶祝日</a:t>
            </a:r>
            <a:r>
              <a:rPr lang="en-US" altLang="zh-TW" dirty="0"/>
              <a:t>(5/20)</a:t>
            </a:r>
          </a:p>
          <a:p>
            <a:r>
              <a:rPr lang="zh-TW" altLang="en-US" dirty="0"/>
              <a:t>三月</a:t>
            </a:r>
            <a:r>
              <a:rPr lang="en-US" altLang="zh-TW" dirty="0"/>
              <a:t>:</a:t>
            </a:r>
            <a:r>
              <a:rPr lang="zh-TW" altLang="en-US" dirty="0"/>
              <a:t>一月年節時期</a:t>
            </a:r>
            <a:endParaRPr lang="en-US" altLang="zh-TW" dirty="0"/>
          </a:p>
          <a:p>
            <a:r>
              <a:rPr lang="zh-TW" altLang="en-US" dirty="0"/>
              <a:t>八月</a:t>
            </a:r>
            <a:r>
              <a:rPr lang="en-US" altLang="zh-TW" dirty="0"/>
              <a:t>:</a:t>
            </a:r>
            <a:r>
              <a:rPr lang="zh-TW" altLang="en-US" dirty="0"/>
              <a:t>中秋</a:t>
            </a:r>
            <a:endParaRPr lang="en-US" altLang="zh-TW" dirty="0"/>
          </a:p>
          <a:p>
            <a:pPr marL="139700" indent="0">
              <a:buNone/>
            </a:pPr>
            <a:endParaRPr lang="zh-TW" altLang="en-US" dirty="0"/>
          </a:p>
        </p:txBody>
      </p:sp>
    </p:spTree>
    <p:extLst>
      <p:ext uri="{BB962C8B-B14F-4D97-AF65-F5344CB8AC3E}">
        <p14:creationId xmlns:p14="http://schemas.microsoft.com/office/powerpoint/2010/main" val="1171238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endParaRPr lang="zh-TW" altLang="en-US" dirty="0"/>
          </a:p>
        </p:txBody>
      </p:sp>
    </p:spTree>
    <p:extLst>
      <p:ext uri="{BB962C8B-B14F-4D97-AF65-F5344CB8AC3E}">
        <p14:creationId xmlns:p14="http://schemas.microsoft.com/office/powerpoint/2010/main" val="4040057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念</a:t>
            </a:r>
            <a:r>
              <a:rPr lang="en-US" altLang="zh-TW" dirty="0"/>
              <a:t>PPT</a:t>
            </a:r>
            <a:endParaRPr lang="zh-TW" altLang="en-US" dirty="0"/>
          </a:p>
        </p:txBody>
      </p:sp>
    </p:spTree>
    <p:extLst>
      <p:ext uri="{BB962C8B-B14F-4D97-AF65-F5344CB8AC3E}">
        <p14:creationId xmlns:p14="http://schemas.microsoft.com/office/powerpoint/2010/main" val="2981629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8628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換成</a:t>
            </a:r>
            <a:r>
              <a:rPr lang="en-US" altLang="zh-TW" dirty="0" err="1"/>
              <a:t>knn</a:t>
            </a:r>
            <a:r>
              <a:rPr lang="zh-TW" altLang="en-US" dirty="0"/>
              <a:t>和</a:t>
            </a:r>
            <a:r>
              <a:rPr lang="en-US" altLang="zh-TW" dirty="0" err="1"/>
              <a:t>lr</a:t>
            </a:r>
            <a:r>
              <a:rPr lang="zh-TW" altLang="en-US" dirty="0"/>
              <a:t>的預估圖</a:t>
            </a:r>
          </a:p>
        </p:txBody>
      </p:sp>
    </p:spTree>
    <p:extLst>
      <p:ext uri="{BB962C8B-B14F-4D97-AF65-F5344CB8AC3E}">
        <p14:creationId xmlns:p14="http://schemas.microsoft.com/office/powerpoint/2010/main" val="2254318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我們根據這份資料提出這</a:t>
            </a:r>
            <a:r>
              <a:rPr lang="en-US" altLang="zh-TW" dirty="0"/>
              <a:t>3</a:t>
            </a:r>
            <a:r>
              <a:rPr lang="zh-TW" altLang="en-US" dirty="0"/>
              <a:t>個問題</a:t>
            </a:r>
            <a:endParaRPr dirty="0"/>
          </a:p>
        </p:txBody>
      </p:sp>
    </p:spTree>
    <p:extLst>
      <p:ext uri="{BB962C8B-B14F-4D97-AF65-F5344CB8AC3E}">
        <p14:creationId xmlns:p14="http://schemas.microsoft.com/office/powerpoint/2010/main" val="1667602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我們資料來源疾病管制署資料開放平台</a:t>
            </a:r>
          </a:p>
        </p:txBody>
      </p:sp>
    </p:spTree>
    <p:extLst>
      <p:ext uri="{BB962C8B-B14F-4D97-AF65-F5344CB8AC3E}">
        <p14:creationId xmlns:p14="http://schemas.microsoft.com/office/powerpoint/2010/main" val="3582208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利用的</a:t>
            </a:r>
            <a:r>
              <a:rPr lang="en-US" altLang="zh-TW" dirty="0"/>
              <a:t>API</a:t>
            </a:r>
            <a:r>
              <a:rPr lang="zh-TW" altLang="en-US" dirty="0"/>
              <a:t>抓取資料</a:t>
            </a:r>
          </a:p>
        </p:txBody>
      </p:sp>
    </p:spTree>
    <p:extLst>
      <p:ext uri="{BB962C8B-B14F-4D97-AF65-F5344CB8AC3E}">
        <p14:creationId xmlns:p14="http://schemas.microsoft.com/office/powerpoint/2010/main" val="2720605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共五年資料</a:t>
            </a:r>
          </a:p>
        </p:txBody>
      </p:sp>
    </p:spTree>
    <p:extLst>
      <p:ext uri="{BB962C8B-B14F-4D97-AF65-F5344CB8AC3E}">
        <p14:creationId xmlns:p14="http://schemas.microsoft.com/office/powerpoint/2010/main" val="2832152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777931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838339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左邊</a:t>
            </a:r>
            <a:r>
              <a:rPr lang="en-US" altLang="zh-TW" dirty="0"/>
              <a:t>x</a:t>
            </a:r>
            <a:r>
              <a:rPr lang="zh-TW" altLang="en-US" dirty="0"/>
              <a:t>性別對</a:t>
            </a:r>
            <a:r>
              <a:rPr lang="en-US" altLang="zh-TW" dirty="0"/>
              <a:t>y</a:t>
            </a:r>
            <a:r>
              <a:rPr lang="zh-TW" altLang="en-US" dirty="0"/>
              <a:t>病例數</a:t>
            </a:r>
            <a:endParaRPr lang="en-US" altLang="zh-TW" dirty="0"/>
          </a:p>
          <a:p>
            <a:r>
              <a:rPr lang="zh-TW" altLang="en-US" dirty="0"/>
              <a:t>右邊</a:t>
            </a:r>
            <a:r>
              <a:rPr lang="en-US" altLang="zh-TW" dirty="0"/>
              <a:t>x</a:t>
            </a:r>
            <a:r>
              <a:rPr lang="zh-TW" altLang="en-US" dirty="0"/>
              <a:t>年齡對</a:t>
            </a:r>
            <a:r>
              <a:rPr lang="en-US" altLang="zh-TW" dirty="0"/>
              <a:t>y</a:t>
            </a:r>
            <a:r>
              <a:rPr lang="zh-TW" altLang="en-US" dirty="0"/>
              <a:t>病例數</a:t>
            </a:r>
            <a:endParaRPr lang="en-US" altLang="zh-TW" dirty="0"/>
          </a:p>
          <a:p>
            <a:endParaRPr lang="en-US" altLang="zh-TW" dirty="0"/>
          </a:p>
          <a:p>
            <a:r>
              <a:rPr lang="zh-TW" altLang="en-US" dirty="0"/>
              <a:t>下面的程式碼是做相關係數</a:t>
            </a:r>
          </a:p>
        </p:txBody>
      </p:sp>
    </p:spTree>
    <p:extLst>
      <p:ext uri="{BB962C8B-B14F-4D97-AF65-F5344CB8AC3E}">
        <p14:creationId xmlns:p14="http://schemas.microsoft.com/office/powerpoint/2010/main" val="2151821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914400" y="2980864"/>
            <a:ext cx="7212600" cy="11598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b="1"/>
            </a:lvl1pPr>
            <a:lvl2pPr lvl="1">
              <a:spcBef>
                <a:spcPts val="0"/>
              </a:spcBef>
              <a:spcAft>
                <a:spcPts val="0"/>
              </a:spcAft>
              <a:buSzPts val="4800"/>
              <a:buNone/>
              <a:defRPr sz="4800" b="1"/>
            </a:lvl2pPr>
            <a:lvl3pPr lvl="2">
              <a:spcBef>
                <a:spcPts val="0"/>
              </a:spcBef>
              <a:spcAft>
                <a:spcPts val="0"/>
              </a:spcAft>
              <a:buSzPts val="4800"/>
              <a:buNone/>
              <a:defRPr sz="4800" b="1"/>
            </a:lvl3pPr>
            <a:lvl4pPr lvl="3">
              <a:spcBef>
                <a:spcPts val="0"/>
              </a:spcBef>
              <a:spcAft>
                <a:spcPts val="0"/>
              </a:spcAft>
              <a:buSzPts val="4800"/>
              <a:buNone/>
              <a:defRPr sz="4800" b="1"/>
            </a:lvl4pPr>
            <a:lvl5pPr lvl="4">
              <a:spcBef>
                <a:spcPts val="0"/>
              </a:spcBef>
              <a:spcAft>
                <a:spcPts val="0"/>
              </a:spcAft>
              <a:buSzPts val="4800"/>
              <a:buNone/>
              <a:defRPr sz="4800" b="1"/>
            </a:lvl5pPr>
            <a:lvl6pPr lvl="5">
              <a:spcBef>
                <a:spcPts val="0"/>
              </a:spcBef>
              <a:spcAft>
                <a:spcPts val="0"/>
              </a:spcAft>
              <a:buSzPts val="4800"/>
              <a:buNone/>
              <a:defRPr sz="4800" b="1"/>
            </a:lvl6pPr>
            <a:lvl7pPr lvl="6">
              <a:spcBef>
                <a:spcPts val="0"/>
              </a:spcBef>
              <a:spcAft>
                <a:spcPts val="0"/>
              </a:spcAft>
              <a:buSzPts val="4800"/>
              <a:buNone/>
              <a:defRPr sz="4800" b="1"/>
            </a:lvl7pPr>
            <a:lvl8pPr lvl="7">
              <a:spcBef>
                <a:spcPts val="0"/>
              </a:spcBef>
              <a:spcAft>
                <a:spcPts val="0"/>
              </a:spcAft>
              <a:buSzPts val="4800"/>
              <a:buNone/>
              <a:defRPr sz="4800" b="1"/>
            </a:lvl8pPr>
            <a:lvl9pPr lvl="8">
              <a:spcBef>
                <a:spcPts val="0"/>
              </a:spcBef>
              <a:spcAft>
                <a:spcPts val="0"/>
              </a:spcAft>
              <a:buSzPts val="4800"/>
              <a:buNone/>
              <a:defRPr sz="4800" b="1"/>
            </a:lvl9pPr>
          </a:lstStyle>
          <a:p>
            <a:endParaRPr/>
          </a:p>
        </p:txBody>
      </p:sp>
      <p:sp>
        <p:nvSpPr>
          <p:cNvPr id="13" name="Google Shape;13;p2"/>
          <p:cNvSpPr/>
          <p:nvPr/>
        </p:nvSpPr>
        <p:spPr>
          <a:xfrm rot="5400000">
            <a:off x="4527177" y="744699"/>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4" name="Google Shape;14;p2"/>
          <p:cNvSpPr/>
          <p:nvPr/>
        </p:nvSpPr>
        <p:spPr>
          <a:xfrm rot="10800000">
            <a:off x="660998" y="3645100"/>
            <a:ext cx="1080000" cy="9951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2"/>
          <p:cNvCxnSpPr/>
          <p:nvPr/>
        </p:nvCxnSpPr>
        <p:spPr>
          <a:xfrm>
            <a:off x="8296743" y="2299856"/>
            <a:ext cx="0" cy="2075100"/>
          </a:xfrm>
          <a:prstGeom prst="straightConnector1">
            <a:avLst/>
          </a:prstGeom>
          <a:noFill/>
          <a:ln w="9525" cap="flat" cmpd="sng">
            <a:solidFill>
              <a:srgbClr val="FFFFFF"/>
            </a:solidFill>
            <a:prstDash val="solid"/>
            <a:round/>
            <a:headEnd type="triangle" w="sm" len="sm"/>
            <a:tailEnd type="triangle" w="sm" len="sm"/>
          </a:ln>
        </p:spPr>
      </p:cxnSp>
      <p:sp>
        <p:nvSpPr>
          <p:cNvPr id="16" name="Google Shape;16;p2"/>
          <p:cNvSpPr/>
          <p:nvPr/>
        </p:nvSpPr>
        <p:spPr>
          <a:xfrm rot="-5400000">
            <a:off x="4525702" y="-1293868"/>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dashDot"/>
            <a:miter lim="8000"/>
            <a:headEnd type="none" w="med" len="med"/>
            <a:tailEnd type="none" w="med" len="med"/>
          </a:ln>
        </p:spPr>
      </p:sp>
      <p:sp>
        <p:nvSpPr>
          <p:cNvPr id="17" name="Google Shape;17;p2"/>
          <p:cNvSpPr/>
          <p:nvPr/>
        </p:nvSpPr>
        <p:spPr>
          <a:xfrm>
            <a:off x="7216304" y="1888685"/>
            <a:ext cx="1395000" cy="12855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8"/>
        <p:cNvGrpSpPr/>
        <p:nvPr/>
      </p:nvGrpSpPr>
      <p:grpSpPr>
        <a:xfrm>
          <a:off x="0" y="0"/>
          <a:ext cx="0" cy="0"/>
          <a:chOff x="0" y="0"/>
          <a:chExt cx="0" cy="0"/>
        </a:xfrm>
      </p:grpSpPr>
      <p:sp>
        <p:nvSpPr>
          <p:cNvPr id="19" name="Google Shape;19;p3"/>
          <p:cNvSpPr/>
          <p:nvPr/>
        </p:nvSpPr>
        <p:spPr>
          <a:xfrm rot="5400000">
            <a:off x="4527177" y="-550510"/>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20" name="Google Shape;20;p3"/>
          <p:cNvSpPr/>
          <p:nvPr/>
        </p:nvSpPr>
        <p:spPr>
          <a:xfrm rot="-5400000">
            <a:off x="695075" y="986571"/>
            <a:ext cx="995100" cy="10662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p:nvPr/>
        </p:nvCxnSpPr>
        <p:spPr>
          <a:xfrm>
            <a:off x="8365300" y="1345300"/>
            <a:ext cx="0" cy="1696800"/>
          </a:xfrm>
          <a:prstGeom prst="straightConnector1">
            <a:avLst/>
          </a:prstGeom>
          <a:noFill/>
          <a:ln w="9525" cap="flat" cmpd="sng">
            <a:solidFill>
              <a:srgbClr val="FFFFFF"/>
            </a:solidFill>
            <a:prstDash val="solid"/>
            <a:round/>
            <a:headEnd type="triangle" w="sm" len="sm"/>
            <a:tailEnd type="triangle" w="sm" len="sm"/>
          </a:ln>
        </p:spPr>
      </p:cxnSp>
      <p:sp>
        <p:nvSpPr>
          <p:cNvPr id="22" name="Google Shape;22;p3"/>
          <p:cNvSpPr/>
          <p:nvPr/>
        </p:nvSpPr>
        <p:spPr>
          <a:xfrm rot="-5400000">
            <a:off x="4525702" y="-2134011"/>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dashDot"/>
            <a:miter lim="8000"/>
            <a:headEnd type="none" w="med" len="med"/>
            <a:tailEnd type="none" w="med" len="med"/>
          </a:ln>
        </p:spPr>
      </p:sp>
      <p:sp>
        <p:nvSpPr>
          <p:cNvPr id="23" name="Google Shape;23;p3"/>
          <p:cNvSpPr/>
          <p:nvPr/>
        </p:nvSpPr>
        <p:spPr>
          <a:xfrm rot="5400000">
            <a:off x="7048175" y="2866905"/>
            <a:ext cx="1285500" cy="13773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ctrTitle"/>
          </p:nvPr>
        </p:nvSpPr>
        <p:spPr>
          <a:xfrm>
            <a:off x="921200" y="1509206"/>
            <a:ext cx="7205700" cy="1159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b="1"/>
            </a:lvl1pPr>
            <a:lvl2pPr lvl="1" rtl="0">
              <a:spcBef>
                <a:spcPts val="0"/>
              </a:spcBef>
              <a:spcAft>
                <a:spcPts val="0"/>
              </a:spcAft>
              <a:buSzPts val="3600"/>
              <a:buNone/>
              <a:defRPr sz="3600" b="1"/>
            </a:lvl2pPr>
            <a:lvl3pPr lvl="2" rtl="0">
              <a:spcBef>
                <a:spcPts val="0"/>
              </a:spcBef>
              <a:spcAft>
                <a:spcPts val="0"/>
              </a:spcAft>
              <a:buSzPts val="3600"/>
              <a:buNone/>
              <a:defRPr sz="3600" b="1"/>
            </a:lvl3pPr>
            <a:lvl4pPr lvl="3" rtl="0">
              <a:spcBef>
                <a:spcPts val="0"/>
              </a:spcBef>
              <a:spcAft>
                <a:spcPts val="0"/>
              </a:spcAft>
              <a:buSzPts val="3600"/>
              <a:buNone/>
              <a:defRPr sz="3600" b="1"/>
            </a:lvl4pPr>
            <a:lvl5pPr lvl="4" rtl="0">
              <a:spcBef>
                <a:spcPts val="0"/>
              </a:spcBef>
              <a:spcAft>
                <a:spcPts val="0"/>
              </a:spcAft>
              <a:buSzPts val="3600"/>
              <a:buNone/>
              <a:defRPr sz="3600" b="1"/>
            </a:lvl5pPr>
            <a:lvl6pPr lvl="5" rtl="0">
              <a:spcBef>
                <a:spcPts val="0"/>
              </a:spcBef>
              <a:spcAft>
                <a:spcPts val="0"/>
              </a:spcAft>
              <a:buSzPts val="3600"/>
              <a:buNone/>
              <a:defRPr sz="3600" b="1"/>
            </a:lvl6pPr>
            <a:lvl7pPr lvl="6" rtl="0">
              <a:spcBef>
                <a:spcPts val="0"/>
              </a:spcBef>
              <a:spcAft>
                <a:spcPts val="0"/>
              </a:spcAft>
              <a:buSzPts val="3600"/>
              <a:buNone/>
              <a:defRPr sz="3600" b="1"/>
            </a:lvl7pPr>
            <a:lvl8pPr lvl="7" rtl="0">
              <a:spcBef>
                <a:spcPts val="0"/>
              </a:spcBef>
              <a:spcAft>
                <a:spcPts val="0"/>
              </a:spcAft>
              <a:buSzPts val="3600"/>
              <a:buNone/>
              <a:defRPr sz="3600" b="1"/>
            </a:lvl8pPr>
            <a:lvl9pPr lvl="8" rtl="0">
              <a:spcBef>
                <a:spcPts val="0"/>
              </a:spcBef>
              <a:spcAft>
                <a:spcPts val="0"/>
              </a:spcAft>
              <a:buSzPts val="3600"/>
              <a:buNone/>
              <a:defRPr sz="3600" b="1"/>
            </a:lvl9pPr>
          </a:lstStyle>
          <a:p>
            <a:endParaRPr/>
          </a:p>
        </p:txBody>
      </p:sp>
      <p:sp>
        <p:nvSpPr>
          <p:cNvPr id="25" name="Google Shape;25;p3"/>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1800"/>
              <a:buNone/>
              <a:defRPr sz="180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2400"/>
              <a:buNone/>
              <a:defRPr>
                <a:solidFill>
                  <a:srgbClr val="FFFFFF"/>
                </a:solidFill>
              </a:defRPr>
            </a:lvl4pPr>
            <a:lvl5pPr lvl="4" algn="r" rtl="0">
              <a:spcBef>
                <a:spcPts val="0"/>
              </a:spcBef>
              <a:spcAft>
                <a:spcPts val="0"/>
              </a:spcAft>
              <a:buClr>
                <a:srgbClr val="FFFFFF"/>
              </a:buClr>
              <a:buSzPts val="2400"/>
              <a:buNone/>
              <a:defRPr>
                <a:solidFill>
                  <a:srgbClr val="FFFFFF"/>
                </a:solidFill>
              </a:defRPr>
            </a:lvl5pPr>
            <a:lvl6pPr lvl="5" algn="r" rtl="0">
              <a:spcBef>
                <a:spcPts val="0"/>
              </a:spcBef>
              <a:spcAft>
                <a:spcPts val="0"/>
              </a:spcAft>
              <a:buClr>
                <a:srgbClr val="FFFFFF"/>
              </a:buClr>
              <a:buSzPts val="2400"/>
              <a:buNone/>
              <a:defRPr>
                <a:solidFill>
                  <a:srgbClr val="FFFFFF"/>
                </a:solidFill>
              </a:defRPr>
            </a:lvl6pPr>
            <a:lvl7pPr lvl="6" algn="r" rtl="0">
              <a:spcBef>
                <a:spcPts val="0"/>
              </a:spcBef>
              <a:spcAft>
                <a:spcPts val="0"/>
              </a:spcAft>
              <a:buClr>
                <a:srgbClr val="FFFFFF"/>
              </a:buClr>
              <a:buSzPts val="2400"/>
              <a:buNone/>
              <a:defRPr>
                <a:solidFill>
                  <a:srgbClr val="FFFFFF"/>
                </a:solidFill>
              </a:defRPr>
            </a:lvl7pPr>
            <a:lvl8pPr lvl="7" algn="r" rtl="0">
              <a:spcBef>
                <a:spcPts val="0"/>
              </a:spcBef>
              <a:spcAft>
                <a:spcPts val="0"/>
              </a:spcAft>
              <a:buClr>
                <a:srgbClr val="FFFFFF"/>
              </a:buClr>
              <a:buSzPts val="2400"/>
              <a:buNone/>
              <a:defRPr>
                <a:solidFill>
                  <a:srgbClr val="FFFFFF"/>
                </a:solidFill>
              </a:defRPr>
            </a:lvl8pPr>
            <a:lvl9pPr lvl="8" algn="r" rtl="0">
              <a:spcBef>
                <a:spcPts val="0"/>
              </a:spcBef>
              <a:spcAft>
                <a:spcPts val="0"/>
              </a:spcAft>
              <a:buClr>
                <a:srgbClr val="FFFFFF"/>
              </a:buClr>
              <a:buSzPts val="2400"/>
              <a:buNone/>
              <a:defRPr>
                <a:solidFill>
                  <a:srgbClr val="FFFFFF"/>
                </a:solidFill>
              </a:defRPr>
            </a:lvl9pPr>
          </a:lstStyle>
          <a:p>
            <a:endParaRPr/>
          </a:p>
        </p:txBody>
      </p:sp>
      <p:sp>
        <p:nvSpPr>
          <p:cNvPr id="26" name="Google Shape;26;p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5" name="Google Shape;55;p8"/>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800"/>
              <a:buNone/>
              <a:defRPr sz="1800"/>
            </a:lvl1pPr>
          </a:lstStyle>
          <a:p>
            <a:endParaRPr/>
          </a:p>
        </p:txBody>
      </p:sp>
      <p:sp>
        <p:nvSpPr>
          <p:cNvPr id="58" name="Google Shape;58;p9"/>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7">
            <a:alphaModFix/>
          </a:blip>
          <a:stretch>
            <a:fillRect/>
          </a:stretch>
        </p:blipFill>
        <p:spPr>
          <a:xfrm>
            <a:off x="1116" y="0"/>
            <a:ext cx="9141767" cy="5143500"/>
          </a:xfrm>
          <a:prstGeom prst="rect">
            <a:avLst/>
          </a:prstGeom>
          <a:noFill/>
          <a:ln>
            <a:noFill/>
          </a:ln>
        </p:spPr>
      </p:pic>
      <p:sp>
        <p:nvSpPr>
          <p:cNvPr id="7" name="Google Shape;7;p1"/>
          <p:cNvSpPr/>
          <p:nvPr/>
        </p:nvSpPr>
        <p:spPr>
          <a:xfrm>
            <a:off x="91700" y="96300"/>
            <a:ext cx="8966100" cy="4945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404330" y="493832"/>
            <a:ext cx="8229600" cy="41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1pPr>
            <a:lvl2pPr lvl="1">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2pPr>
            <a:lvl3pPr lvl="2">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3pPr>
            <a:lvl4pPr lvl="3">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4pPr>
            <a:lvl5pPr lvl="4">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5pPr>
            <a:lvl6pPr lvl="5">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6pPr>
            <a:lvl7pPr lvl="6">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7pPr>
            <a:lvl8pPr lvl="7">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8pPr>
            <a:lvl9pPr lvl="8">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9pPr>
          </a:lstStyle>
          <a:p>
            <a:endParaRPr/>
          </a:p>
        </p:txBody>
      </p:sp>
      <p:sp>
        <p:nvSpPr>
          <p:cNvPr id="9" name="Google Shape;9;p1"/>
          <p:cNvSpPr txBox="1">
            <a:spLocks noGrp="1"/>
          </p:cNvSpPr>
          <p:nvPr>
            <p:ph type="body" idx="1"/>
          </p:nvPr>
        </p:nvSpPr>
        <p:spPr>
          <a:xfrm>
            <a:off x="457200" y="1125000"/>
            <a:ext cx="8229600" cy="36390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lt1"/>
              </a:buClr>
              <a:buSzPts val="2400"/>
              <a:buFont typeface="Cousine"/>
              <a:buChar char="▪"/>
              <a:defRPr sz="2400">
                <a:solidFill>
                  <a:schemeClr val="lt1"/>
                </a:solidFill>
                <a:latin typeface="Cousine"/>
                <a:ea typeface="Cousine"/>
                <a:cs typeface="Cousine"/>
                <a:sym typeface="Cousine"/>
              </a:defRPr>
            </a:lvl1pPr>
            <a:lvl2pPr marL="914400" lvl="1"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2pPr>
            <a:lvl3pPr marL="1371600" lvl="2"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3pPr>
            <a:lvl4pPr marL="1828800" lvl="3"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4pPr>
            <a:lvl5pPr marL="2286000" lvl="4"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5pPr>
            <a:lvl6pPr marL="2743200" lvl="5"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6pPr>
            <a:lvl7pPr marL="3200400" lvl="6"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7pPr>
            <a:lvl8pPr marL="3657600" lvl="7"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8pPr>
            <a:lvl9pPr marL="4114800" lvl="8"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9pPr>
          </a:lstStyle>
          <a:p>
            <a:endParaRPr/>
          </a:p>
        </p:txBody>
      </p:sp>
      <p:sp>
        <p:nvSpPr>
          <p:cNvPr id="10" name="Google Shape;10;p1"/>
          <p:cNvSpPr txBox="1">
            <a:spLocks noGrp="1"/>
          </p:cNvSpPr>
          <p:nvPr>
            <p:ph type="sldNum" idx="12"/>
          </p:nvPr>
        </p:nvSpPr>
        <p:spPr>
          <a:xfrm>
            <a:off x="8523157" y="4641567"/>
            <a:ext cx="461100" cy="291900"/>
          </a:xfrm>
          <a:prstGeom prst="rect">
            <a:avLst/>
          </a:prstGeom>
          <a:noFill/>
          <a:ln>
            <a:noFill/>
          </a:ln>
        </p:spPr>
        <p:txBody>
          <a:bodyPr spcFirstLastPara="1" wrap="square" lIns="91425" tIns="91425" rIns="91425" bIns="91425" anchor="t" anchorCtr="0">
            <a:noAutofit/>
          </a:bodyPr>
          <a:lstStyle>
            <a:lvl1pPr lvl="0" algn="r">
              <a:buNone/>
              <a:defRPr sz="1000">
                <a:solidFill>
                  <a:schemeClr val="lt1"/>
                </a:solidFill>
                <a:latin typeface="Cousine"/>
                <a:ea typeface="Cousine"/>
                <a:cs typeface="Cousine"/>
                <a:sym typeface="Cousine"/>
              </a:defRPr>
            </a:lvl1pPr>
            <a:lvl2pPr lvl="1" algn="r">
              <a:buNone/>
              <a:defRPr sz="1000">
                <a:solidFill>
                  <a:schemeClr val="lt1"/>
                </a:solidFill>
                <a:latin typeface="Cousine"/>
                <a:ea typeface="Cousine"/>
                <a:cs typeface="Cousine"/>
                <a:sym typeface="Cousine"/>
              </a:defRPr>
            </a:lvl2pPr>
            <a:lvl3pPr lvl="2" algn="r">
              <a:buNone/>
              <a:defRPr sz="1000">
                <a:solidFill>
                  <a:schemeClr val="lt1"/>
                </a:solidFill>
                <a:latin typeface="Cousine"/>
                <a:ea typeface="Cousine"/>
                <a:cs typeface="Cousine"/>
                <a:sym typeface="Cousine"/>
              </a:defRPr>
            </a:lvl3pPr>
            <a:lvl4pPr lvl="3" algn="r">
              <a:buNone/>
              <a:defRPr sz="1000">
                <a:solidFill>
                  <a:schemeClr val="lt1"/>
                </a:solidFill>
                <a:latin typeface="Cousine"/>
                <a:ea typeface="Cousine"/>
                <a:cs typeface="Cousine"/>
                <a:sym typeface="Cousine"/>
              </a:defRPr>
            </a:lvl4pPr>
            <a:lvl5pPr lvl="4" algn="r">
              <a:buNone/>
              <a:defRPr sz="1000">
                <a:solidFill>
                  <a:schemeClr val="lt1"/>
                </a:solidFill>
                <a:latin typeface="Cousine"/>
                <a:ea typeface="Cousine"/>
                <a:cs typeface="Cousine"/>
                <a:sym typeface="Cousine"/>
              </a:defRPr>
            </a:lvl5pPr>
            <a:lvl6pPr lvl="5" algn="r">
              <a:buNone/>
              <a:defRPr sz="1000">
                <a:solidFill>
                  <a:schemeClr val="lt1"/>
                </a:solidFill>
                <a:latin typeface="Cousine"/>
                <a:ea typeface="Cousine"/>
                <a:cs typeface="Cousine"/>
                <a:sym typeface="Cousine"/>
              </a:defRPr>
            </a:lvl6pPr>
            <a:lvl7pPr lvl="6" algn="r">
              <a:buNone/>
              <a:defRPr sz="1000">
                <a:solidFill>
                  <a:schemeClr val="lt1"/>
                </a:solidFill>
                <a:latin typeface="Cousine"/>
                <a:ea typeface="Cousine"/>
                <a:cs typeface="Cousine"/>
                <a:sym typeface="Cousine"/>
              </a:defRPr>
            </a:lvl7pPr>
            <a:lvl8pPr lvl="7" algn="r">
              <a:buNone/>
              <a:defRPr sz="1000">
                <a:solidFill>
                  <a:schemeClr val="lt1"/>
                </a:solidFill>
                <a:latin typeface="Cousine"/>
                <a:ea typeface="Cousine"/>
                <a:cs typeface="Cousine"/>
                <a:sym typeface="Cousine"/>
              </a:defRPr>
            </a:lvl8pPr>
            <a:lvl9pPr lvl="8" algn="r">
              <a:buNone/>
              <a:defRPr sz="1000">
                <a:solidFill>
                  <a:schemeClr val="lt1"/>
                </a:solidFill>
                <a:latin typeface="Cousine"/>
                <a:ea typeface="Cousine"/>
                <a:cs typeface="Cousine"/>
                <a:sym typeface="Cousin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tmp"/></Relationships>
</file>

<file path=ppt/slides/_rels/slide12.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0.tmp"/><Relationship Id="rId5" Type="http://schemas.openxmlformats.org/officeDocument/2006/relationships/image" Target="../media/image19.tmp"/><Relationship Id="rId4" Type="http://schemas.openxmlformats.org/officeDocument/2006/relationships/image" Target="../media/image18.tmp"/></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7.tmp"/><Relationship Id="rId5" Type="http://schemas.openxmlformats.org/officeDocument/2006/relationships/image" Target="../media/image26.tmp"/><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tmp"/><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8.tm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a:off x="940849" y="2208702"/>
            <a:ext cx="8123801" cy="2236880"/>
          </a:xfrm>
          <a:prstGeom prst="rect">
            <a:avLst/>
          </a:prstGeom>
        </p:spPr>
        <p:txBody>
          <a:bodyPr spcFirstLastPara="1" wrap="square" lIns="91425" tIns="91425" rIns="91425" bIns="91425" anchor="b" anchorCtr="0">
            <a:noAutofit/>
          </a:bodyPr>
          <a:lstStyle/>
          <a:p>
            <a:r>
              <a:rPr lang="zh-TW" altLang="en-US" sz="4000" dirty="0"/>
              <a:t>有關</a:t>
            </a:r>
            <a:r>
              <a:rPr lang="en-US" altLang="zh-TW" sz="4000" dirty="0"/>
              <a:t>HIV</a:t>
            </a:r>
            <a:r>
              <a:rPr lang="zh-TW" altLang="en-US" sz="4000" dirty="0"/>
              <a:t>的調查</a:t>
            </a:r>
            <a:br>
              <a:rPr lang="en-US" altLang="zh-TW" sz="4000" dirty="0"/>
            </a:br>
            <a:r>
              <a:rPr lang="en-US" altLang="zh-TW" sz="4000" dirty="0"/>
              <a:t>G5</a:t>
            </a:r>
            <a:br>
              <a:rPr lang="en-US" altLang="zh-TW" sz="4000" dirty="0"/>
            </a:br>
            <a:endParaRPr dirty="0">
              <a:solidFill>
                <a:schemeClr val="bg1"/>
              </a:solidFill>
            </a:endParaRPr>
          </a:p>
        </p:txBody>
      </p:sp>
      <p:sp>
        <p:nvSpPr>
          <p:cNvPr id="6" name="文字方塊 5">
            <a:extLst>
              <a:ext uri="{FF2B5EF4-FFF2-40B4-BE49-F238E27FC236}">
                <a16:creationId xmlns:a16="http://schemas.microsoft.com/office/drawing/2014/main" id="{04F72E76-FC3D-48A4-8889-5DD326D0F00A}"/>
              </a:ext>
            </a:extLst>
          </p:cNvPr>
          <p:cNvSpPr txBox="1"/>
          <p:nvPr/>
        </p:nvSpPr>
        <p:spPr>
          <a:xfrm>
            <a:off x="5153890" y="3206850"/>
            <a:ext cx="3343983" cy="1200329"/>
          </a:xfrm>
          <a:prstGeom prst="rect">
            <a:avLst/>
          </a:prstGeom>
          <a:noFill/>
        </p:spPr>
        <p:txBody>
          <a:bodyPr wrap="square">
            <a:spAutoFit/>
          </a:bodyPr>
          <a:lstStyle/>
          <a:p>
            <a:r>
              <a:rPr kumimoji="0" lang="zh-TW" altLang="en-US" sz="2400" b="1" i="0" u="none" strike="noStrike" kern="0" cap="none" spc="0" normalizeH="0" baseline="0" noProof="0" dirty="0">
                <a:ln>
                  <a:noFill/>
                </a:ln>
                <a:solidFill>
                  <a:srgbClr val="FFFFFF"/>
                </a:solidFill>
                <a:effectLst/>
                <a:uLnTx/>
                <a:uFillTx/>
                <a:latin typeface="Source Sans Pro"/>
                <a:cs typeface="Cousine"/>
                <a:sym typeface="Source Sans Pro"/>
              </a:rPr>
              <a:t>組員</a:t>
            </a:r>
            <a:r>
              <a:rPr kumimoji="0" lang="en-US" altLang="zh-TW" sz="2400" b="1" i="0" u="none" strike="noStrike" kern="0" cap="none" spc="0" normalizeH="0" baseline="0" noProof="0" dirty="0">
                <a:ln>
                  <a:noFill/>
                </a:ln>
                <a:solidFill>
                  <a:srgbClr val="FFFFFF"/>
                </a:solidFill>
                <a:effectLst/>
                <a:uLnTx/>
                <a:uFillTx/>
                <a:latin typeface="Source Sans Pro"/>
                <a:ea typeface="Source Sans Pro"/>
                <a:cs typeface="Cousine"/>
                <a:sym typeface="Source Sans Pro"/>
              </a:rPr>
              <a:t>: 1071749</a:t>
            </a:r>
            <a:r>
              <a:rPr kumimoji="0" lang="zh-TW" altLang="en-US" sz="2400" b="1" i="0" u="none" strike="noStrike" kern="0" cap="none" spc="0" normalizeH="0" baseline="0" noProof="0" dirty="0">
                <a:ln>
                  <a:noFill/>
                </a:ln>
                <a:solidFill>
                  <a:srgbClr val="FFFFFF"/>
                </a:solidFill>
                <a:effectLst/>
                <a:uLnTx/>
                <a:uFillTx/>
                <a:latin typeface="Source Sans Pro"/>
                <a:cs typeface="Cousine"/>
                <a:sym typeface="Source Sans Pro"/>
              </a:rPr>
              <a:t>黃于瑄</a:t>
            </a:r>
            <a:endParaRPr kumimoji="0" lang="en-US" altLang="zh-TW" sz="2400" b="1" i="0" u="none" strike="noStrike" kern="0" cap="none" spc="0" normalizeH="0" baseline="0" noProof="0" dirty="0">
              <a:ln>
                <a:noFill/>
              </a:ln>
              <a:solidFill>
                <a:srgbClr val="FFFFFF"/>
              </a:solidFill>
              <a:effectLst/>
              <a:uLnTx/>
              <a:uFillTx/>
              <a:latin typeface="Source Sans Pro"/>
              <a:ea typeface="Source Sans Pro"/>
              <a:cs typeface="Cousine"/>
              <a:sym typeface="Source Sans Pro"/>
            </a:endParaRPr>
          </a:p>
          <a:p>
            <a:r>
              <a:rPr kumimoji="0" lang="zh-TW" altLang="en-US" sz="2400" b="1" i="0" u="none" strike="noStrike" kern="0" cap="none" spc="0" normalizeH="0" baseline="0" noProof="0" dirty="0">
                <a:ln>
                  <a:noFill/>
                </a:ln>
                <a:solidFill>
                  <a:srgbClr val="FFFFFF"/>
                </a:solidFill>
                <a:effectLst/>
                <a:uLnTx/>
                <a:uFillTx/>
                <a:latin typeface="Source Sans Pro"/>
                <a:cs typeface="Cousine"/>
                <a:sym typeface="Source Sans Pro"/>
              </a:rPr>
              <a:t>             </a:t>
            </a:r>
            <a:r>
              <a:rPr kumimoji="0" lang="en-US" altLang="zh-TW" sz="2400" b="1" i="0" u="none" strike="noStrike" kern="0" cap="none" spc="0" normalizeH="0" baseline="0" noProof="0" dirty="0">
                <a:ln>
                  <a:noFill/>
                </a:ln>
                <a:solidFill>
                  <a:srgbClr val="FFFFFF"/>
                </a:solidFill>
                <a:effectLst/>
                <a:uLnTx/>
                <a:uFillTx/>
                <a:latin typeface="Source Sans Pro"/>
                <a:ea typeface="Source Sans Pro"/>
                <a:cs typeface="Cousine"/>
                <a:sym typeface="Source Sans Pro"/>
              </a:rPr>
              <a:t>1106215</a:t>
            </a:r>
            <a:r>
              <a:rPr kumimoji="0" lang="zh-TW" altLang="en-US" sz="2400" b="1" i="0" u="none" strike="noStrike" kern="0" cap="none" spc="0" normalizeH="0" baseline="0" noProof="0" dirty="0">
                <a:ln>
                  <a:noFill/>
                </a:ln>
                <a:solidFill>
                  <a:srgbClr val="FFFFFF"/>
                </a:solidFill>
                <a:effectLst/>
                <a:uLnTx/>
                <a:uFillTx/>
                <a:latin typeface="Source Sans Pro"/>
                <a:cs typeface="Cousine"/>
                <a:sym typeface="Source Sans Pro"/>
              </a:rPr>
              <a:t>彭珺瑋</a:t>
            </a:r>
            <a:br>
              <a:rPr kumimoji="0" lang="en-US" altLang="zh-TW" sz="2400" b="1" i="0" u="none" strike="noStrike" kern="0" cap="none" spc="0" normalizeH="0" baseline="0" noProof="0" dirty="0">
                <a:ln>
                  <a:noFill/>
                </a:ln>
                <a:solidFill>
                  <a:srgbClr val="FFFFFF"/>
                </a:solidFill>
                <a:effectLst/>
                <a:uLnTx/>
                <a:uFillTx/>
                <a:latin typeface="Source Sans Pro"/>
                <a:cs typeface="Cousine"/>
                <a:sym typeface="Source Sans Pro"/>
              </a:rPr>
            </a:br>
            <a:r>
              <a:rPr kumimoji="0" lang="zh-TW" altLang="en-US" sz="2400" b="1" i="0" u="none" strike="noStrike" kern="0" cap="none" spc="0" normalizeH="0" baseline="0" noProof="0" dirty="0">
                <a:ln>
                  <a:noFill/>
                </a:ln>
                <a:solidFill>
                  <a:srgbClr val="FFFFFF"/>
                </a:solidFill>
                <a:effectLst/>
                <a:uLnTx/>
                <a:uFillTx/>
                <a:latin typeface="Source Sans Pro"/>
                <a:ea typeface="Source Sans Pro"/>
                <a:cs typeface="Cousine"/>
                <a:sym typeface="Source Sans Pro"/>
              </a:rPr>
              <a:t>             </a:t>
            </a:r>
            <a:r>
              <a:rPr kumimoji="0" lang="en-US" altLang="zh-TW" sz="2400" b="1" i="0" u="none" strike="noStrike" kern="0" cap="none" spc="0" normalizeH="0" baseline="0" noProof="0" dirty="0">
                <a:ln>
                  <a:noFill/>
                </a:ln>
                <a:solidFill>
                  <a:srgbClr val="FFFFFF"/>
                </a:solidFill>
                <a:effectLst/>
                <a:uLnTx/>
                <a:uFillTx/>
                <a:latin typeface="Source Sans Pro"/>
                <a:ea typeface="Source Sans Pro"/>
                <a:cs typeface="Cousine"/>
                <a:sym typeface="Source Sans Pro"/>
              </a:rPr>
              <a:t>1106218</a:t>
            </a:r>
            <a:r>
              <a:rPr kumimoji="0" lang="zh-TW" altLang="en-US" sz="2400" b="1" i="0" u="none" strike="noStrike" kern="0" cap="none" spc="0" normalizeH="0" baseline="0" noProof="0" dirty="0">
                <a:ln>
                  <a:noFill/>
                </a:ln>
                <a:solidFill>
                  <a:srgbClr val="FFFFFF"/>
                </a:solidFill>
                <a:effectLst/>
                <a:uLnTx/>
                <a:uFillTx/>
                <a:latin typeface="Source Sans Pro"/>
                <a:cs typeface="Cousine"/>
                <a:sym typeface="Source Sans Pro"/>
              </a:rPr>
              <a:t>鍾佳璇</a:t>
            </a:r>
            <a:endParaRPr lang="zh-TW"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D73CDD72-2A39-4D4D-8316-730A8C6109A1}"/>
              </a:ext>
            </a:extLst>
          </p:cNvPr>
          <p:cNvSpPr>
            <a:spLocks noGrp="1"/>
          </p:cNvSpPr>
          <p:nvPr>
            <p:ph type="body" idx="1"/>
          </p:nvPr>
        </p:nvSpPr>
        <p:spPr>
          <a:xfrm>
            <a:off x="1019435" y="4249772"/>
            <a:ext cx="6670903" cy="679062"/>
          </a:xfrm>
        </p:spPr>
        <p:txBody>
          <a:bodyPr/>
          <a:lstStyle/>
          <a:p>
            <a:r>
              <a:rPr lang="zh-TW" altLang="en-US" sz="2400" dirty="0">
                <a:latin typeface="微軟正黑體" panose="020B0604030504040204" pitchFamily="34" charset="-120"/>
                <a:ea typeface="微軟正黑體" panose="020B0604030504040204" pitchFamily="34" charset="-120"/>
              </a:rPr>
              <a:t>利用</a:t>
            </a:r>
            <a:r>
              <a:rPr lang="en-US" altLang="zh-TW" sz="2400" dirty="0" err="1">
                <a:latin typeface="微軟正黑體" panose="020B0604030504040204" pitchFamily="34" charset="-120"/>
                <a:ea typeface="微軟正黑體" panose="020B0604030504040204" pitchFamily="34" charset="-120"/>
              </a:rPr>
              <a:t>groupby</a:t>
            </a:r>
            <a:r>
              <a:rPr lang="zh-TW" altLang="en-US" sz="2400" dirty="0">
                <a:latin typeface="微軟正黑體" panose="020B0604030504040204" pitchFamily="34" charset="-120"/>
                <a:ea typeface="微軟正黑體" panose="020B0604030504040204" pitchFamily="34" charset="-120"/>
              </a:rPr>
              <a:t>來分群，查看年齡層、跟縣市。</a:t>
            </a:r>
          </a:p>
        </p:txBody>
      </p:sp>
      <p:sp>
        <p:nvSpPr>
          <p:cNvPr id="3" name="投影片編號版面配置區 2">
            <a:extLst>
              <a:ext uri="{FF2B5EF4-FFF2-40B4-BE49-F238E27FC236}">
                <a16:creationId xmlns:a16="http://schemas.microsoft.com/office/drawing/2014/main" id="{AF7482C8-CC6F-4D86-9FF1-7BF6278608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6" name="圖片 5">
            <a:extLst>
              <a:ext uri="{FF2B5EF4-FFF2-40B4-BE49-F238E27FC236}">
                <a16:creationId xmlns:a16="http://schemas.microsoft.com/office/drawing/2014/main" id="{7DF39E71-7936-440C-AE1B-AD85FEF5564E}"/>
              </a:ext>
            </a:extLst>
          </p:cNvPr>
          <p:cNvPicPr>
            <a:picLocks noChangeAspect="1"/>
          </p:cNvPicPr>
          <p:nvPr/>
        </p:nvPicPr>
        <p:blipFill rotWithShape="1">
          <a:blip r:embed="rId2"/>
          <a:srcRect r="9901"/>
          <a:stretch/>
        </p:blipFill>
        <p:spPr>
          <a:xfrm>
            <a:off x="4579515" y="358179"/>
            <a:ext cx="4404742" cy="3748080"/>
          </a:xfrm>
          <a:prstGeom prst="rect">
            <a:avLst/>
          </a:prstGeom>
        </p:spPr>
      </p:pic>
      <p:pic>
        <p:nvPicPr>
          <p:cNvPr id="9" name="圖片 8">
            <a:extLst>
              <a:ext uri="{FF2B5EF4-FFF2-40B4-BE49-F238E27FC236}">
                <a16:creationId xmlns:a16="http://schemas.microsoft.com/office/drawing/2014/main" id="{F3990878-B6FF-4B95-9EB9-B479CC5B770E}"/>
              </a:ext>
            </a:extLst>
          </p:cNvPr>
          <p:cNvPicPr>
            <a:picLocks noChangeAspect="1"/>
          </p:cNvPicPr>
          <p:nvPr/>
        </p:nvPicPr>
        <p:blipFill>
          <a:blip r:embed="rId3"/>
          <a:stretch>
            <a:fillRect/>
          </a:stretch>
        </p:blipFill>
        <p:spPr>
          <a:xfrm>
            <a:off x="159742" y="358179"/>
            <a:ext cx="4407075" cy="3565144"/>
          </a:xfrm>
          <a:prstGeom prst="rect">
            <a:avLst/>
          </a:prstGeom>
        </p:spPr>
      </p:pic>
      <p:sp>
        <p:nvSpPr>
          <p:cNvPr id="7" name="矩形 6">
            <a:extLst>
              <a:ext uri="{FF2B5EF4-FFF2-40B4-BE49-F238E27FC236}">
                <a16:creationId xmlns:a16="http://schemas.microsoft.com/office/drawing/2014/main" id="{F8ED9B6A-C9CE-4299-B345-F53C736172C9}"/>
              </a:ext>
            </a:extLst>
          </p:cNvPr>
          <p:cNvSpPr/>
          <p:nvPr/>
        </p:nvSpPr>
        <p:spPr>
          <a:xfrm>
            <a:off x="5271247" y="1168079"/>
            <a:ext cx="493059" cy="2755243"/>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B5F32535-AE2F-4F9F-B518-23561FC36DED}"/>
              </a:ext>
            </a:extLst>
          </p:cNvPr>
          <p:cNvSpPr/>
          <p:nvPr/>
        </p:nvSpPr>
        <p:spPr>
          <a:xfrm>
            <a:off x="1019435" y="1220177"/>
            <a:ext cx="414918" cy="2703146"/>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98829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592784E-0E5D-46ED-976D-670111B618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17" name="文字方塊 16">
            <a:extLst>
              <a:ext uri="{FF2B5EF4-FFF2-40B4-BE49-F238E27FC236}">
                <a16:creationId xmlns:a16="http://schemas.microsoft.com/office/drawing/2014/main" id="{FC91D904-DD19-4D4A-AE2F-FE25F2EF7558}"/>
              </a:ext>
            </a:extLst>
          </p:cNvPr>
          <p:cNvSpPr txBox="1"/>
          <p:nvPr/>
        </p:nvSpPr>
        <p:spPr>
          <a:xfrm>
            <a:off x="3621452" y="89949"/>
            <a:ext cx="5420442" cy="1231106"/>
          </a:xfrm>
          <a:prstGeom prst="rect">
            <a:avLst/>
          </a:prstGeom>
          <a:noFill/>
        </p:spPr>
        <p:txBody>
          <a:bodyPr wrap="square">
            <a:spAutoFit/>
          </a:bodyPr>
          <a:lstStyle/>
          <a:p>
            <a:pPr marL="457200" indent="-457200">
              <a:buClr>
                <a:schemeClr val="bg1"/>
              </a:buClr>
              <a:buFont typeface="+mj-lt"/>
              <a:buAutoNum type="arabicPeriod"/>
            </a:pPr>
            <a:r>
              <a:rPr lang="en-US" altLang="zh-TW" sz="2000" dirty="0">
                <a:solidFill>
                  <a:srgbClr val="FFFFFF"/>
                </a:solidFill>
                <a:latin typeface="微軟正黑體" panose="020B0604030504040204" pitchFamily="34" charset="-120"/>
                <a:ea typeface="微軟正黑體" panose="020B0604030504040204" pitchFamily="34" charset="-120"/>
                <a:cs typeface="Cousine"/>
                <a:sym typeface="Cousine"/>
              </a:rPr>
              <a:t>sex</a:t>
            </a:r>
            <a:r>
              <a:rPr kumimoji="0" lang="zh-TW" altLang="en-US" sz="20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ousine"/>
                <a:sym typeface="Cousine"/>
              </a:rPr>
              <a:t> 欄位，男生改成</a:t>
            </a:r>
            <a:r>
              <a:rPr kumimoji="0" lang="en-US" altLang="zh-TW" sz="20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ousine"/>
                <a:sym typeface="Cousine"/>
              </a:rPr>
              <a:t>0</a:t>
            </a:r>
            <a:r>
              <a:rPr kumimoji="0" lang="zh-TW" altLang="en-US" sz="20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ousine"/>
                <a:sym typeface="Cousine"/>
              </a:rPr>
              <a:t>、女生改成</a:t>
            </a:r>
            <a:r>
              <a:rPr kumimoji="0" lang="en-US" altLang="zh-TW" sz="20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ousine"/>
                <a:sym typeface="Cousine"/>
              </a:rPr>
              <a:t>1</a:t>
            </a:r>
          </a:p>
          <a:p>
            <a:pPr marL="457200" indent="-457200">
              <a:buClr>
                <a:schemeClr val="bg1"/>
              </a:buClr>
              <a:buFont typeface="+mj-lt"/>
              <a:buAutoNum type="arabicPeriod"/>
            </a:pPr>
            <a:r>
              <a:rPr lang="en-US" altLang="zh-TW" sz="2000" dirty="0">
                <a:solidFill>
                  <a:srgbClr val="FFFFFF"/>
                </a:solidFill>
                <a:latin typeface="微軟正黑體" panose="020B0604030504040204" pitchFamily="34" charset="-120"/>
                <a:ea typeface="微軟正黑體" panose="020B0604030504040204" pitchFamily="34" charset="-120"/>
                <a:cs typeface="Cousine"/>
                <a:sym typeface="Cousine"/>
              </a:rPr>
              <a:t>a</a:t>
            </a:r>
            <a:r>
              <a:rPr kumimoji="0" lang="en-US" altLang="zh-TW" sz="2000" b="0" i="0" u="none" strike="noStrike" kern="0" cap="none" spc="0" normalizeH="0" baseline="0" noProof="0" dirty="0" err="1">
                <a:ln>
                  <a:noFill/>
                </a:ln>
                <a:solidFill>
                  <a:srgbClr val="FFFFFF"/>
                </a:solidFill>
                <a:effectLst/>
                <a:uLnTx/>
                <a:uFillTx/>
                <a:latin typeface="微軟正黑體" panose="020B0604030504040204" pitchFamily="34" charset="-120"/>
                <a:ea typeface="微軟正黑體" panose="020B0604030504040204" pitchFamily="34" charset="-120"/>
                <a:cs typeface="Cousine"/>
                <a:sym typeface="Cousine"/>
              </a:rPr>
              <a:t>ge</a:t>
            </a:r>
            <a:r>
              <a:rPr kumimoji="0" lang="en-US" altLang="zh-TW" sz="20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ousine"/>
                <a:sym typeface="Cousine"/>
              </a:rPr>
              <a:t> </a:t>
            </a:r>
            <a:r>
              <a:rPr kumimoji="0" lang="zh-TW" altLang="en-US" sz="20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ousine"/>
                <a:sym typeface="Cousine"/>
              </a:rPr>
              <a:t>欄位從新編排順序</a:t>
            </a:r>
            <a:endParaRPr kumimoji="0" lang="en-US" altLang="zh-TW" sz="20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ousine"/>
              <a:sym typeface="Cousine"/>
            </a:endParaRPr>
          </a:p>
          <a:p>
            <a:pPr marL="457200" indent="-457200">
              <a:buClr>
                <a:schemeClr val="bg1"/>
              </a:buClr>
              <a:buFont typeface="+mj-lt"/>
              <a:buAutoNum type="arabicPeriod"/>
            </a:pPr>
            <a:r>
              <a:rPr lang="en-US" altLang="zh-TW" sz="2000" dirty="0">
                <a:solidFill>
                  <a:srgbClr val="FFFFFF"/>
                </a:solidFill>
                <a:latin typeface="微軟正黑體" panose="020B0604030504040204" pitchFamily="34" charset="-120"/>
                <a:ea typeface="微軟正黑體" panose="020B0604030504040204" pitchFamily="34" charset="-120"/>
                <a:cs typeface="Cousine"/>
                <a:sym typeface="Cousine"/>
              </a:rPr>
              <a:t>county</a:t>
            </a:r>
            <a:r>
              <a:rPr lang="zh-TW" altLang="en-US" sz="2000" dirty="0">
                <a:solidFill>
                  <a:srgbClr val="FFFFFF"/>
                </a:solidFill>
                <a:latin typeface="微軟正黑體" panose="020B0604030504040204" pitchFamily="34" charset="-120"/>
                <a:ea typeface="微軟正黑體" panose="020B0604030504040204" pitchFamily="34" charset="-120"/>
                <a:cs typeface="Cousine"/>
                <a:sym typeface="Cousine"/>
              </a:rPr>
              <a:t>欄位從北到南編排順序</a:t>
            </a:r>
            <a:endParaRPr kumimoji="0" lang="en-US" altLang="zh-TW" sz="20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ousine"/>
              <a:sym typeface="Cousine"/>
            </a:endParaRPr>
          </a:p>
          <a:p>
            <a:pPr marL="457200" indent="-457200">
              <a:buClr>
                <a:schemeClr val="bg1"/>
              </a:buClr>
              <a:buFont typeface="+mj-lt"/>
              <a:buAutoNum type="arabicPeriod"/>
            </a:pPr>
            <a:endParaRPr lang="zh-TW" altLang="en-US" dirty="0"/>
          </a:p>
        </p:txBody>
      </p:sp>
      <p:pic>
        <p:nvPicPr>
          <p:cNvPr id="4" name="圖片 3">
            <a:extLst>
              <a:ext uri="{FF2B5EF4-FFF2-40B4-BE49-F238E27FC236}">
                <a16:creationId xmlns:a16="http://schemas.microsoft.com/office/drawing/2014/main" id="{31E3BF68-677F-4656-AFF1-C3046D2C4F43}"/>
              </a:ext>
            </a:extLst>
          </p:cNvPr>
          <p:cNvPicPr>
            <a:picLocks noChangeAspect="1"/>
          </p:cNvPicPr>
          <p:nvPr/>
        </p:nvPicPr>
        <p:blipFill>
          <a:blip r:embed="rId3"/>
          <a:stretch>
            <a:fillRect/>
          </a:stretch>
        </p:blipFill>
        <p:spPr>
          <a:xfrm>
            <a:off x="133023" y="146689"/>
            <a:ext cx="3461709" cy="3139578"/>
          </a:xfrm>
          <a:prstGeom prst="rect">
            <a:avLst/>
          </a:prstGeom>
        </p:spPr>
      </p:pic>
      <p:pic>
        <p:nvPicPr>
          <p:cNvPr id="8" name="圖片 7">
            <a:extLst>
              <a:ext uri="{FF2B5EF4-FFF2-40B4-BE49-F238E27FC236}">
                <a16:creationId xmlns:a16="http://schemas.microsoft.com/office/drawing/2014/main" id="{1F069CA4-1D6D-4889-A68A-93EDA04E03F5}"/>
              </a:ext>
            </a:extLst>
          </p:cNvPr>
          <p:cNvPicPr>
            <a:picLocks noChangeAspect="1"/>
          </p:cNvPicPr>
          <p:nvPr/>
        </p:nvPicPr>
        <p:blipFill rotWithShape="1">
          <a:blip r:embed="rId4"/>
          <a:srcRect l="8092" t="-1219" r="-1439" b="1219"/>
          <a:stretch/>
        </p:blipFill>
        <p:spPr>
          <a:xfrm>
            <a:off x="133023" y="3241345"/>
            <a:ext cx="3518630" cy="1620273"/>
          </a:xfrm>
          <a:prstGeom prst="rect">
            <a:avLst/>
          </a:prstGeom>
        </p:spPr>
      </p:pic>
      <p:pic>
        <p:nvPicPr>
          <p:cNvPr id="10" name="圖片 9">
            <a:extLst>
              <a:ext uri="{FF2B5EF4-FFF2-40B4-BE49-F238E27FC236}">
                <a16:creationId xmlns:a16="http://schemas.microsoft.com/office/drawing/2014/main" id="{A415B8AD-5024-4D2C-AD13-E0D64FF034D8}"/>
              </a:ext>
            </a:extLst>
          </p:cNvPr>
          <p:cNvPicPr>
            <a:picLocks noChangeAspect="1"/>
          </p:cNvPicPr>
          <p:nvPr/>
        </p:nvPicPr>
        <p:blipFill rotWithShape="1">
          <a:blip r:embed="rId5"/>
          <a:srcRect t="-71" r="-229" b="36264"/>
          <a:stretch/>
        </p:blipFill>
        <p:spPr>
          <a:xfrm>
            <a:off x="4256290" y="1130047"/>
            <a:ext cx="2883792" cy="3702529"/>
          </a:xfrm>
          <a:prstGeom prst="rect">
            <a:avLst/>
          </a:prstGeom>
        </p:spPr>
      </p:pic>
      <p:sp>
        <p:nvSpPr>
          <p:cNvPr id="7" name="矩形 6">
            <a:extLst>
              <a:ext uri="{FF2B5EF4-FFF2-40B4-BE49-F238E27FC236}">
                <a16:creationId xmlns:a16="http://schemas.microsoft.com/office/drawing/2014/main" id="{2A273701-B11A-47D2-B795-468CF80606D3}"/>
              </a:ext>
            </a:extLst>
          </p:cNvPr>
          <p:cNvSpPr/>
          <p:nvPr/>
        </p:nvSpPr>
        <p:spPr>
          <a:xfrm>
            <a:off x="1293086" y="1130048"/>
            <a:ext cx="1364872" cy="3702528"/>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2B3BC925-C1C7-44F8-88B4-FAD24EC43766}"/>
              </a:ext>
            </a:extLst>
          </p:cNvPr>
          <p:cNvSpPr/>
          <p:nvPr/>
        </p:nvSpPr>
        <p:spPr>
          <a:xfrm>
            <a:off x="5061448" y="1247614"/>
            <a:ext cx="1058219" cy="3611890"/>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C240F6E4-86E9-4B8A-A4CA-A0AA143D353D}"/>
              </a:ext>
            </a:extLst>
          </p:cNvPr>
          <p:cNvSpPr/>
          <p:nvPr/>
        </p:nvSpPr>
        <p:spPr>
          <a:xfrm>
            <a:off x="1363852" y="343875"/>
            <a:ext cx="1131376" cy="593772"/>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630CEBD6-806A-4B70-873D-FBE36EBF213C}"/>
              </a:ext>
            </a:extLst>
          </p:cNvPr>
          <p:cNvSpPr txBox="1"/>
          <p:nvPr/>
        </p:nvSpPr>
        <p:spPr>
          <a:xfrm>
            <a:off x="2626668" y="236960"/>
            <a:ext cx="37195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2000" b="1" i="0" u="none" strike="noStrike" kern="0" cap="none" spc="0" normalizeH="0" baseline="0" noProof="0" dirty="0">
                <a:ln>
                  <a:noFill/>
                </a:ln>
                <a:solidFill>
                  <a:srgbClr val="FFC000"/>
                </a:solidFill>
                <a:effectLst/>
                <a:uLnTx/>
                <a:uFillTx/>
                <a:latin typeface="Cousine"/>
                <a:cs typeface="Cousine"/>
                <a:sym typeface="Cousine"/>
              </a:rPr>
              <a:t>1</a:t>
            </a:r>
            <a:endParaRPr kumimoji="0" lang="zh-TW" altLang="en-US" sz="1400" b="1" i="0" u="none" strike="noStrike" kern="0" cap="none" spc="0" normalizeH="0" baseline="0" noProof="0" dirty="0">
              <a:ln>
                <a:noFill/>
              </a:ln>
              <a:solidFill>
                <a:srgbClr val="FFC000"/>
              </a:solidFill>
              <a:effectLst/>
              <a:uLnTx/>
              <a:uFillTx/>
              <a:latin typeface="Arial"/>
              <a:cs typeface="Arial"/>
              <a:sym typeface="Arial"/>
            </a:endParaRPr>
          </a:p>
        </p:txBody>
      </p:sp>
      <p:sp>
        <p:nvSpPr>
          <p:cNvPr id="15" name="文字方塊 14">
            <a:extLst>
              <a:ext uri="{FF2B5EF4-FFF2-40B4-BE49-F238E27FC236}">
                <a16:creationId xmlns:a16="http://schemas.microsoft.com/office/drawing/2014/main" id="{B215FC2E-2F03-479A-B89E-E76AE43F930A}"/>
              </a:ext>
            </a:extLst>
          </p:cNvPr>
          <p:cNvSpPr txBox="1"/>
          <p:nvPr/>
        </p:nvSpPr>
        <p:spPr>
          <a:xfrm>
            <a:off x="2702881" y="985565"/>
            <a:ext cx="34066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2000" b="1" i="0" u="none" strike="noStrike" kern="0" cap="none" spc="0" normalizeH="0" baseline="0" noProof="0" dirty="0">
                <a:ln>
                  <a:noFill/>
                </a:ln>
                <a:solidFill>
                  <a:srgbClr val="FFC000"/>
                </a:solidFill>
                <a:effectLst/>
                <a:uLnTx/>
                <a:uFillTx/>
                <a:latin typeface="Cousine"/>
                <a:cs typeface="Cousine"/>
                <a:sym typeface="Cousine"/>
              </a:rPr>
              <a:t>2</a:t>
            </a:r>
            <a:endParaRPr kumimoji="0" lang="zh-TW" altLang="en-US" sz="1400" b="1" i="0" u="none" strike="noStrike" kern="0" cap="none" spc="0" normalizeH="0" baseline="0" noProof="0" dirty="0">
              <a:ln>
                <a:noFill/>
              </a:ln>
              <a:solidFill>
                <a:srgbClr val="FFC000"/>
              </a:solidFill>
              <a:effectLst/>
              <a:uLnTx/>
              <a:uFillTx/>
              <a:latin typeface="Arial"/>
              <a:cs typeface="Arial"/>
              <a:sym typeface="Arial"/>
            </a:endParaRPr>
          </a:p>
        </p:txBody>
      </p:sp>
      <p:sp>
        <p:nvSpPr>
          <p:cNvPr id="18" name="文字方塊 17">
            <a:extLst>
              <a:ext uri="{FF2B5EF4-FFF2-40B4-BE49-F238E27FC236}">
                <a16:creationId xmlns:a16="http://schemas.microsoft.com/office/drawing/2014/main" id="{C5FCAE98-04DF-4C34-AAFF-05FB3EA68D3E}"/>
              </a:ext>
            </a:extLst>
          </p:cNvPr>
          <p:cNvSpPr txBox="1"/>
          <p:nvPr/>
        </p:nvSpPr>
        <p:spPr>
          <a:xfrm>
            <a:off x="6116006" y="1103119"/>
            <a:ext cx="34066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2000" b="1" i="0" u="none" strike="noStrike" kern="0" cap="none" spc="0" normalizeH="0" baseline="0" noProof="0" dirty="0">
                <a:ln>
                  <a:noFill/>
                </a:ln>
                <a:solidFill>
                  <a:srgbClr val="FFC000"/>
                </a:solidFill>
                <a:effectLst/>
                <a:uLnTx/>
                <a:uFillTx/>
                <a:latin typeface="Cousine"/>
                <a:cs typeface="Cousine"/>
                <a:sym typeface="Cousine"/>
              </a:rPr>
              <a:t>3</a:t>
            </a:r>
            <a:endParaRPr kumimoji="0" lang="zh-TW" altLang="en-US" sz="1400" b="1" i="0" u="none" strike="noStrike" kern="0" cap="none" spc="0" normalizeH="0" baseline="0" noProof="0" dirty="0">
              <a:ln>
                <a:noFill/>
              </a:ln>
              <a:solidFill>
                <a:srgbClr val="FFC000"/>
              </a:solidFill>
              <a:effectLst/>
              <a:uLnTx/>
              <a:uFillTx/>
              <a:latin typeface="Arial"/>
              <a:cs typeface="Arial"/>
              <a:sym typeface="Arial"/>
            </a:endParaRPr>
          </a:p>
        </p:txBody>
      </p:sp>
    </p:spTree>
    <p:extLst>
      <p:ext uri="{BB962C8B-B14F-4D97-AF65-F5344CB8AC3E}">
        <p14:creationId xmlns:p14="http://schemas.microsoft.com/office/powerpoint/2010/main" val="3824967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40FB6F-40E2-4B10-A8F7-7F95392CDEEC}"/>
              </a:ext>
            </a:extLst>
          </p:cNvPr>
          <p:cNvSpPr>
            <a:spLocks noGrp="1"/>
          </p:cNvSpPr>
          <p:nvPr>
            <p:ph type="title"/>
          </p:nvPr>
        </p:nvSpPr>
        <p:spPr>
          <a:xfrm>
            <a:off x="71429" y="4152330"/>
            <a:ext cx="4482598" cy="781137"/>
          </a:xfrm>
        </p:spPr>
        <p:txBody>
          <a:bodyPr/>
          <a:lstStyle/>
          <a:p>
            <a:r>
              <a:rPr lang="zh-TW" altLang="en-US" sz="1900" dirty="0">
                <a:latin typeface="微軟正黑體" panose="020B0604030504040204" pitchFamily="34" charset="-120"/>
                <a:ea typeface="微軟正黑體" panose="020B0604030504040204" pitchFamily="34" charset="-120"/>
              </a:rPr>
              <a:t>負相關</a:t>
            </a:r>
            <a:br>
              <a:rPr lang="en-US" altLang="zh-TW" sz="1900" dirty="0">
                <a:latin typeface="微軟正黑體" panose="020B0604030504040204" pitchFamily="34" charset="-120"/>
                <a:ea typeface="微軟正黑體" panose="020B0604030504040204" pitchFamily="34" charset="-120"/>
              </a:rPr>
            </a:br>
            <a:r>
              <a:rPr lang="zh-TW" altLang="en-US" sz="1900" dirty="0">
                <a:latin typeface="微軟正黑體" panose="020B0604030504040204" pitchFamily="34" charset="-120"/>
                <a:ea typeface="微軟正黑體" panose="020B0604030504040204" pitchFamily="34" charset="-120"/>
              </a:rPr>
              <a:t>代表男性相較於女性來的容易得到</a:t>
            </a:r>
            <a:r>
              <a:rPr lang="en-US" altLang="zh-TW" sz="1900" dirty="0">
                <a:latin typeface="微軟正黑體" panose="020B0604030504040204" pitchFamily="34" charset="-120"/>
                <a:ea typeface="微軟正黑體" panose="020B0604030504040204" pitchFamily="34" charset="-120"/>
              </a:rPr>
              <a:t>HIV</a:t>
            </a:r>
            <a:endParaRPr lang="zh-TW" altLang="en-US" sz="1900"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4868FD92-E54B-4149-83DD-9436E49822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5" name="圖片 4">
            <a:extLst>
              <a:ext uri="{FF2B5EF4-FFF2-40B4-BE49-F238E27FC236}">
                <a16:creationId xmlns:a16="http://schemas.microsoft.com/office/drawing/2014/main" id="{DFD412C2-8338-40A2-B562-A0C9CD600085}"/>
              </a:ext>
            </a:extLst>
          </p:cNvPr>
          <p:cNvPicPr>
            <a:picLocks noChangeAspect="1"/>
          </p:cNvPicPr>
          <p:nvPr/>
        </p:nvPicPr>
        <p:blipFill rotWithShape="1">
          <a:blip r:embed="rId3"/>
          <a:srcRect r="23363"/>
          <a:stretch/>
        </p:blipFill>
        <p:spPr>
          <a:xfrm>
            <a:off x="188908" y="201333"/>
            <a:ext cx="4211154" cy="3277874"/>
          </a:xfrm>
          <a:prstGeom prst="rect">
            <a:avLst/>
          </a:prstGeom>
        </p:spPr>
      </p:pic>
      <p:pic>
        <p:nvPicPr>
          <p:cNvPr id="7" name="圖片 6">
            <a:extLst>
              <a:ext uri="{FF2B5EF4-FFF2-40B4-BE49-F238E27FC236}">
                <a16:creationId xmlns:a16="http://schemas.microsoft.com/office/drawing/2014/main" id="{3350F661-1409-40A5-9DD5-D7506F9635A2}"/>
              </a:ext>
            </a:extLst>
          </p:cNvPr>
          <p:cNvPicPr>
            <a:picLocks noChangeAspect="1"/>
          </p:cNvPicPr>
          <p:nvPr/>
        </p:nvPicPr>
        <p:blipFill rotWithShape="1">
          <a:blip r:embed="rId4"/>
          <a:srcRect l="8806" r="21306"/>
          <a:stretch/>
        </p:blipFill>
        <p:spPr>
          <a:xfrm>
            <a:off x="181039" y="3422025"/>
            <a:ext cx="4211154" cy="689249"/>
          </a:xfrm>
          <a:prstGeom prst="rect">
            <a:avLst/>
          </a:prstGeom>
        </p:spPr>
      </p:pic>
      <p:pic>
        <p:nvPicPr>
          <p:cNvPr id="9" name="圖片 8">
            <a:extLst>
              <a:ext uri="{FF2B5EF4-FFF2-40B4-BE49-F238E27FC236}">
                <a16:creationId xmlns:a16="http://schemas.microsoft.com/office/drawing/2014/main" id="{4E68E758-1666-4535-B6A2-3A25E0B46565}"/>
              </a:ext>
            </a:extLst>
          </p:cNvPr>
          <p:cNvPicPr>
            <a:picLocks noChangeAspect="1"/>
          </p:cNvPicPr>
          <p:nvPr/>
        </p:nvPicPr>
        <p:blipFill>
          <a:blip r:embed="rId5"/>
          <a:stretch>
            <a:fillRect/>
          </a:stretch>
        </p:blipFill>
        <p:spPr>
          <a:xfrm>
            <a:off x="4472494" y="210033"/>
            <a:ext cx="4482598" cy="3509712"/>
          </a:xfrm>
          <a:prstGeom prst="rect">
            <a:avLst/>
          </a:prstGeom>
        </p:spPr>
      </p:pic>
      <p:pic>
        <p:nvPicPr>
          <p:cNvPr id="11" name="圖片 10">
            <a:extLst>
              <a:ext uri="{FF2B5EF4-FFF2-40B4-BE49-F238E27FC236}">
                <a16:creationId xmlns:a16="http://schemas.microsoft.com/office/drawing/2014/main" id="{ED51EA4C-9F90-4664-BF2D-73E3A15309E9}"/>
              </a:ext>
            </a:extLst>
          </p:cNvPr>
          <p:cNvPicPr>
            <a:picLocks noChangeAspect="1"/>
          </p:cNvPicPr>
          <p:nvPr/>
        </p:nvPicPr>
        <p:blipFill rotWithShape="1">
          <a:blip r:embed="rId6"/>
          <a:srcRect b="8327"/>
          <a:stretch/>
        </p:blipFill>
        <p:spPr>
          <a:xfrm>
            <a:off x="4472494" y="3398961"/>
            <a:ext cx="4482598" cy="712313"/>
          </a:xfrm>
          <a:prstGeom prst="rect">
            <a:avLst/>
          </a:prstGeom>
        </p:spPr>
      </p:pic>
      <p:sp>
        <p:nvSpPr>
          <p:cNvPr id="12" name="矩形 11">
            <a:extLst>
              <a:ext uri="{FF2B5EF4-FFF2-40B4-BE49-F238E27FC236}">
                <a16:creationId xmlns:a16="http://schemas.microsoft.com/office/drawing/2014/main" id="{7B0FF42A-4EA1-4921-81E7-78709A8CA13D}"/>
              </a:ext>
            </a:extLst>
          </p:cNvPr>
          <p:cNvSpPr/>
          <p:nvPr/>
        </p:nvSpPr>
        <p:spPr>
          <a:xfrm>
            <a:off x="716128" y="409260"/>
            <a:ext cx="2477477" cy="39756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37326BD5-FF89-4113-A436-CF17EE6EC535}"/>
              </a:ext>
            </a:extLst>
          </p:cNvPr>
          <p:cNvSpPr/>
          <p:nvPr/>
        </p:nvSpPr>
        <p:spPr>
          <a:xfrm>
            <a:off x="5115169" y="409260"/>
            <a:ext cx="2477477" cy="39756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D160D2D2-773E-44BF-A864-E26E92F0BD50}"/>
              </a:ext>
            </a:extLst>
          </p:cNvPr>
          <p:cNvSpPr/>
          <p:nvPr/>
        </p:nvSpPr>
        <p:spPr>
          <a:xfrm>
            <a:off x="188908" y="3463081"/>
            <a:ext cx="3431869" cy="56965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05FDDB85-15A5-4440-859E-4750E1D2664E}"/>
              </a:ext>
            </a:extLst>
          </p:cNvPr>
          <p:cNvSpPr/>
          <p:nvPr/>
        </p:nvSpPr>
        <p:spPr>
          <a:xfrm>
            <a:off x="4512926" y="3471047"/>
            <a:ext cx="3431869" cy="62584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94ACF3B8-24CC-4DAA-A263-B59628A5335A}"/>
              </a:ext>
            </a:extLst>
          </p:cNvPr>
          <p:cNvSpPr txBox="1"/>
          <p:nvPr/>
        </p:nvSpPr>
        <p:spPr>
          <a:xfrm>
            <a:off x="4661402" y="4221829"/>
            <a:ext cx="4482598" cy="677108"/>
          </a:xfrm>
          <a:prstGeom prst="rect">
            <a:avLst/>
          </a:prstGeom>
          <a:noFill/>
        </p:spPr>
        <p:txBody>
          <a:bodyPr wrap="square">
            <a:spAutoFit/>
          </a:bodyPr>
          <a:lstStyle/>
          <a:p>
            <a:r>
              <a:rPr kumimoji="0" lang="zh-TW" altLang="en-US" sz="19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ousine"/>
                <a:sym typeface="Cousine"/>
              </a:rPr>
              <a:t>負相關</a:t>
            </a:r>
            <a:endParaRPr kumimoji="0" lang="en-US" altLang="zh-TW" sz="19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ousine"/>
              <a:sym typeface="Cousine"/>
            </a:endParaRPr>
          </a:p>
          <a:p>
            <a:r>
              <a:rPr kumimoji="0" lang="zh-TW" altLang="en-US" sz="19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ousine"/>
                <a:sym typeface="Cousine"/>
              </a:rPr>
              <a:t>代表年紀越大越不容易的到</a:t>
            </a:r>
            <a:r>
              <a:rPr kumimoji="0" lang="en-US" altLang="zh-TW" sz="19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ousine"/>
                <a:sym typeface="Cousine"/>
              </a:rPr>
              <a:t>HIV</a:t>
            </a:r>
            <a:endParaRPr lang="zh-TW" altLang="en-US" sz="19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30661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569E0EB-E5B3-4627-9260-43A0BB59C5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1026" name="Picture 2">
            <a:extLst>
              <a:ext uri="{FF2B5EF4-FFF2-40B4-BE49-F238E27FC236}">
                <a16:creationId xmlns:a16="http://schemas.microsoft.com/office/drawing/2014/main" id="{1EB7F3BC-2B0B-48BC-BBBA-0AA7D82AC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769" y="683299"/>
            <a:ext cx="7221957" cy="4039782"/>
          </a:xfrm>
          <a:prstGeom prst="rect">
            <a:avLst/>
          </a:prstGeom>
          <a:solidFill>
            <a:schemeClr val="bg1"/>
          </a:solidFill>
        </p:spPr>
      </p:pic>
      <p:sp>
        <p:nvSpPr>
          <p:cNvPr id="7" name="文字方塊 6">
            <a:extLst>
              <a:ext uri="{FF2B5EF4-FFF2-40B4-BE49-F238E27FC236}">
                <a16:creationId xmlns:a16="http://schemas.microsoft.com/office/drawing/2014/main" id="{60B27AA2-D088-4CE9-958F-623CA90D3DCF}"/>
              </a:ext>
            </a:extLst>
          </p:cNvPr>
          <p:cNvSpPr txBox="1"/>
          <p:nvPr/>
        </p:nvSpPr>
        <p:spPr>
          <a:xfrm>
            <a:off x="206747" y="160079"/>
            <a:ext cx="4572000" cy="523220"/>
          </a:xfrm>
          <a:prstGeom prst="rect">
            <a:avLst/>
          </a:prstGeom>
          <a:noFill/>
        </p:spPr>
        <p:txBody>
          <a:bodyPr wrap="square">
            <a:spAutoFit/>
          </a:bodyPr>
          <a:lstStyle/>
          <a:p>
            <a:r>
              <a:rPr lang="zh-TW" altLang="en-US" sz="2800" b="1" dirty="0">
                <a:solidFill>
                  <a:schemeClr val="bg1"/>
                </a:solidFill>
                <a:latin typeface="Cousine"/>
                <a:cs typeface="Cousine"/>
                <a:sym typeface="Cousine"/>
              </a:rPr>
              <a:t>年齡分佈圖</a:t>
            </a:r>
            <a:r>
              <a:rPr lang="en-US" altLang="zh-TW" sz="2800" b="1" dirty="0">
                <a:solidFill>
                  <a:schemeClr val="bg1"/>
                </a:solidFill>
                <a:latin typeface="Cousine"/>
                <a:cs typeface="Cousine"/>
                <a:sym typeface="Cousine"/>
              </a:rPr>
              <a:t>(</a:t>
            </a:r>
            <a:r>
              <a:rPr lang="zh-TW" altLang="en-US" sz="2800" b="1" dirty="0">
                <a:solidFill>
                  <a:schemeClr val="bg1"/>
                </a:solidFill>
                <a:latin typeface="Cousine"/>
                <a:cs typeface="Cousine"/>
                <a:sym typeface="Cousine"/>
              </a:rPr>
              <a:t>修正</a:t>
            </a:r>
            <a:r>
              <a:rPr lang="en-US" altLang="zh-TW" sz="2800" b="1" dirty="0">
                <a:solidFill>
                  <a:schemeClr val="bg1"/>
                </a:solidFill>
                <a:latin typeface="Cousine"/>
                <a:cs typeface="Cousine"/>
                <a:sym typeface="Cousine"/>
              </a:rPr>
              <a:t>)</a:t>
            </a:r>
            <a:endParaRPr lang="zh-TW" altLang="en-US" sz="2800" b="1" dirty="0">
              <a:solidFill>
                <a:schemeClr val="bg1"/>
              </a:solidFill>
              <a:latin typeface="Cousine"/>
              <a:cs typeface="Cousine"/>
              <a:sym typeface="Cousine"/>
            </a:endParaRPr>
          </a:p>
        </p:txBody>
      </p:sp>
      <p:sp>
        <p:nvSpPr>
          <p:cNvPr id="9" name="文字方塊 8">
            <a:extLst>
              <a:ext uri="{FF2B5EF4-FFF2-40B4-BE49-F238E27FC236}">
                <a16:creationId xmlns:a16="http://schemas.microsoft.com/office/drawing/2014/main" id="{954F09B5-08D5-4F6B-808C-6DAB42F15D98}"/>
              </a:ext>
            </a:extLst>
          </p:cNvPr>
          <p:cNvSpPr txBox="1"/>
          <p:nvPr/>
        </p:nvSpPr>
        <p:spPr>
          <a:xfrm>
            <a:off x="5182672" y="983865"/>
            <a:ext cx="3018520" cy="1323439"/>
          </a:xfrm>
          <a:prstGeom prst="rect">
            <a:avLst/>
          </a:prstGeom>
          <a:noFill/>
        </p:spPr>
        <p:txBody>
          <a:bodyPr wrap="square">
            <a:spAutoFit/>
          </a:bodyPr>
          <a:lstStyle/>
          <a:p>
            <a:r>
              <a:rPr lang="zh-TW" altLang="en-US" sz="2000" dirty="0">
                <a:latin typeface="微軟正黑體" panose="020B0604030504040204" pitchFamily="34" charset="-120"/>
                <a:ea typeface="微軟正黑體" panose="020B0604030504040204" pitchFamily="34" charset="-120"/>
              </a:rPr>
              <a:t>我們先做</a:t>
            </a:r>
            <a:r>
              <a:rPr lang="en-US" altLang="zh-TW" sz="2000" dirty="0">
                <a:latin typeface="微軟正黑體" panose="020B0604030504040204" pitchFamily="34" charset="-120"/>
                <a:ea typeface="微軟正黑體" panose="020B0604030504040204" pitchFamily="34" charset="-120"/>
              </a:rPr>
              <a:t>2017~2021</a:t>
            </a:r>
            <a:r>
              <a:rPr lang="zh-TW" altLang="en-US" sz="2000" dirty="0">
                <a:latin typeface="微軟正黑體" panose="020B0604030504040204" pitchFamily="34" charset="-120"/>
                <a:ea typeface="微軟正黑體" panose="020B0604030504040204" pitchFamily="34" charset="-120"/>
              </a:rPr>
              <a:t>年跟年紀</a:t>
            </a:r>
            <a:r>
              <a:rPr lang="en-US" altLang="zh-TW" sz="2000" dirty="0">
                <a:latin typeface="微軟正黑體" panose="020B0604030504040204" pitchFamily="34" charset="-120"/>
                <a:ea typeface="微軟正黑體" panose="020B0604030504040204" pitchFamily="34" charset="-120"/>
              </a:rPr>
              <a:t>ground</a:t>
            </a:r>
            <a:r>
              <a:rPr lang="zh-TW" altLang="en-US" sz="2000" dirty="0">
                <a:latin typeface="微軟正黑體" panose="020B0604030504040204" pitchFamily="34" charset="-120"/>
                <a:ea typeface="微軟正黑體" panose="020B0604030504040204" pitchFamily="34" charset="-120"/>
              </a:rPr>
              <a:t>分群統加得病數，再將各年平均算出我們每年齡層得病數。</a:t>
            </a:r>
          </a:p>
        </p:txBody>
      </p:sp>
    </p:spTree>
    <p:extLst>
      <p:ext uri="{BB962C8B-B14F-4D97-AF65-F5344CB8AC3E}">
        <p14:creationId xmlns:p14="http://schemas.microsoft.com/office/powerpoint/2010/main" val="3622889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312DB7-9DAB-4D14-B77B-94A855E09E3B}"/>
              </a:ext>
            </a:extLst>
          </p:cNvPr>
          <p:cNvSpPr>
            <a:spLocks noGrp="1"/>
          </p:cNvSpPr>
          <p:nvPr>
            <p:ph type="title"/>
          </p:nvPr>
        </p:nvSpPr>
        <p:spPr>
          <a:xfrm>
            <a:off x="209115" y="126781"/>
            <a:ext cx="3353892" cy="542963"/>
          </a:xfrm>
        </p:spPr>
        <p:txBody>
          <a:bodyPr/>
          <a:lstStyle/>
          <a:p>
            <a:r>
              <a:rPr lang="zh-TW" altLang="en-US" sz="2800" b="1" dirty="0">
                <a:solidFill>
                  <a:schemeClr val="bg1"/>
                </a:solidFill>
              </a:rPr>
              <a:t>年紀分佈圖</a:t>
            </a:r>
            <a:r>
              <a:rPr lang="en-US" altLang="zh-TW" sz="2800" b="1" dirty="0">
                <a:solidFill>
                  <a:schemeClr val="bg1"/>
                </a:solidFill>
              </a:rPr>
              <a:t>(</a:t>
            </a:r>
            <a:r>
              <a:rPr lang="zh-TW" altLang="en-US" sz="2800" b="1" dirty="0">
                <a:solidFill>
                  <a:schemeClr val="bg1"/>
                </a:solidFill>
              </a:rPr>
              <a:t>修正</a:t>
            </a:r>
            <a:r>
              <a:rPr lang="en-US" altLang="zh-TW" sz="2800" b="1" dirty="0">
                <a:solidFill>
                  <a:schemeClr val="bg1"/>
                </a:solidFill>
              </a:rPr>
              <a:t>)</a:t>
            </a:r>
            <a:br>
              <a:rPr lang="zh-TW" altLang="en-US" sz="2800" b="1" dirty="0">
                <a:solidFill>
                  <a:schemeClr val="bg1"/>
                </a:solidFill>
              </a:rPr>
            </a:br>
            <a:br>
              <a:rPr lang="en-US" altLang="zh-TW" sz="2800" b="1" dirty="0">
                <a:solidFill>
                  <a:schemeClr val="bg1"/>
                </a:solidFill>
                <a:sym typeface="Arial"/>
              </a:rPr>
            </a:br>
            <a:endParaRPr lang="zh-TW" altLang="en-US" sz="2800" b="1" dirty="0">
              <a:solidFill>
                <a:schemeClr val="bg1"/>
              </a:solidFill>
              <a:sym typeface="Arial"/>
            </a:endParaRPr>
          </a:p>
        </p:txBody>
      </p:sp>
      <p:sp>
        <p:nvSpPr>
          <p:cNvPr id="3" name="投影片編號版面配置區 2">
            <a:extLst>
              <a:ext uri="{FF2B5EF4-FFF2-40B4-BE49-F238E27FC236}">
                <a16:creationId xmlns:a16="http://schemas.microsoft.com/office/drawing/2014/main" id="{B3E168F7-8C85-49AC-B2F1-1B1810796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2052" name="Picture 4">
            <a:extLst>
              <a:ext uri="{FF2B5EF4-FFF2-40B4-BE49-F238E27FC236}">
                <a16:creationId xmlns:a16="http://schemas.microsoft.com/office/drawing/2014/main" id="{D302D46F-801F-4EE4-8031-26FCDEECC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8363" y="650652"/>
            <a:ext cx="6482443" cy="4366067"/>
          </a:xfrm>
          <a:prstGeom prst="rect">
            <a:avLst/>
          </a:prstGeom>
          <a:solidFill>
            <a:schemeClr val="bg1"/>
          </a:solidFill>
        </p:spPr>
      </p:pic>
      <p:sp>
        <p:nvSpPr>
          <p:cNvPr id="9" name="文字方塊 8">
            <a:extLst>
              <a:ext uri="{FF2B5EF4-FFF2-40B4-BE49-F238E27FC236}">
                <a16:creationId xmlns:a16="http://schemas.microsoft.com/office/drawing/2014/main" id="{BB0666EF-625A-4646-860A-7F9039F8A086}"/>
              </a:ext>
            </a:extLst>
          </p:cNvPr>
          <p:cNvSpPr txBox="1"/>
          <p:nvPr/>
        </p:nvSpPr>
        <p:spPr>
          <a:xfrm>
            <a:off x="5226989" y="942356"/>
            <a:ext cx="1709307" cy="830997"/>
          </a:xfrm>
          <a:prstGeom prst="rect">
            <a:avLst/>
          </a:prstGeom>
          <a:noFill/>
        </p:spPr>
        <p:txBody>
          <a:bodyPr wrap="square">
            <a:spAutoFit/>
          </a:bodyPr>
          <a:lstStyle/>
          <a:p>
            <a:r>
              <a:rPr lang="zh-TW" altLang="en-US" sz="2400" dirty="0">
                <a:latin typeface="微軟正黑體" panose="020B0604030504040204" pitchFamily="34" charset="-120"/>
                <a:ea typeface="微軟正黑體" panose="020B0604030504040204" pitchFamily="34" charset="-120"/>
              </a:rPr>
              <a:t>這邊再拉出男女做比較</a:t>
            </a:r>
          </a:p>
        </p:txBody>
      </p:sp>
    </p:spTree>
    <p:extLst>
      <p:ext uri="{BB962C8B-B14F-4D97-AF65-F5344CB8AC3E}">
        <p14:creationId xmlns:p14="http://schemas.microsoft.com/office/powerpoint/2010/main" val="2726451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514510" y="1249881"/>
            <a:ext cx="7861853" cy="24608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6000" dirty="0">
                <a:solidFill>
                  <a:schemeClr val="accent3"/>
                </a:solidFill>
              </a:rPr>
              <a:t> </a:t>
            </a:r>
            <a:r>
              <a:rPr lang="en-US" sz="6000" dirty="0">
                <a:solidFill>
                  <a:schemeClr val="accent3"/>
                </a:solidFill>
              </a:rPr>
              <a:t>Q1</a:t>
            </a:r>
            <a:br>
              <a:rPr lang="en-US" sz="6000" dirty="0">
                <a:solidFill>
                  <a:schemeClr val="accent3"/>
                </a:solidFill>
              </a:rPr>
            </a:br>
            <a:r>
              <a:rPr lang="en-US" sz="6000" dirty="0">
                <a:solidFill>
                  <a:schemeClr val="accent3"/>
                </a:solidFill>
              </a:rPr>
              <a:t>	</a:t>
            </a:r>
            <a:r>
              <a:rPr lang="zh-TW" altLang="en-US" sz="6000" dirty="0">
                <a:solidFill>
                  <a:schemeClr val="accent3"/>
                </a:solidFill>
              </a:rPr>
              <a:t>    </a:t>
            </a:r>
            <a:r>
              <a:rPr lang="zh-TW" altLang="en-US" dirty="0"/>
              <a:t>哪一個地區得病數最高</a:t>
            </a:r>
            <a:r>
              <a:rPr lang="en-US" altLang="zh-TW" dirty="0"/>
              <a:t>?</a:t>
            </a:r>
          </a:p>
        </p:txBody>
      </p:sp>
      <p:sp>
        <p:nvSpPr>
          <p:cNvPr id="97" name="Google Shape;97;p14"/>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0D6935-0A43-426A-BE60-AAC147013549}"/>
              </a:ext>
            </a:extLst>
          </p:cNvPr>
          <p:cNvSpPr>
            <a:spLocks noGrp="1"/>
          </p:cNvSpPr>
          <p:nvPr>
            <p:ph type="title"/>
          </p:nvPr>
        </p:nvSpPr>
        <p:spPr>
          <a:xfrm>
            <a:off x="574661" y="454058"/>
            <a:ext cx="3235341" cy="674338"/>
          </a:xfrm>
        </p:spPr>
        <p:txBody>
          <a:bodyPr/>
          <a:lstStyle/>
          <a:p>
            <a:pPr algn="ctr"/>
            <a:r>
              <a:rPr lang="zh-TW" altLang="en-US" sz="2800" dirty="0">
                <a:latin typeface="微軟正黑體" panose="020B0604030504040204" pitchFamily="34" charset="-120"/>
                <a:ea typeface="微軟正黑體" panose="020B0604030504040204" pitchFamily="34" charset="-120"/>
              </a:rPr>
              <a:t>地區對得病數圖形</a:t>
            </a:r>
          </a:p>
        </p:txBody>
      </p:sp>
      <p:sp>
        <p:nvSpPr>
          <p:cNvPr id="3" name="投影片編號版面配置區 2">
            <a:extLst>
              <a:ext uri="{FF2B5EF4-FFF2-40B4-BE49-F238E27FC236}">
                <a16:creationId xmlns:a16="http://schemas.microsoft.com/office/drawing/2014/main" id="{1CA304D6-BA10-410F-AB5E-2042403F12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4" name="圖片 3">
            <a:extLst>
              <a:ext uri="{FF2B5EF4-FFF2-40B4-BE49-F238E27FC236}">
                <a16:creationId xmlns:a16="http://schemas.microsoft.com/office/drawing/2014/main" id="{64C56DA8-7D15-400E-A68A-CFD3BDB4A46E}"/>
              </a:ext>
            </a:extLst>
          </p:cNvPr>
          <p:cNvPicPr>
            <a:picLocks noChangeAspect="1"/>
          </p:cNvPicPr>
          <p:nvPr/>
        </p:nvPicPr>
        <p:blipFill>
          <a:blip r:embed="rId3"/>
          <a:stretch>
            <a:fillRect/>
          </a:stretch>
        </p:blipFill>
        <p:spPr>
          <a:xfrm>
            <a:off x="310423" y="1234805"/>
            <a:ext cx="8323507" cy="3290462"/>
          </a:xfrm>
          <a:prstGeom prst="rect">
            <a:avLst/>
          </a:prstGeom>
          <a:solidFill>
            <a:schemeClr val="bg1"/>
          </a:solidFill>
        </p:spPr>
      </p:pic>
      <p:sp>
        <p:nvSpPr>
          <p:cNvPr id="5" name="標題 1">
            <a:extLst>
              <a:ext uri="{FF2B5EF4-FFF2-40B4-BE49-F238E27FC236}">
                <a16:creationId xmlns:a16="http://schemas.microsoft.com/office/drawing/2014/main" id="{B10BAE94-32F1-408F-824F-F3549EE2C4C1}"/>
              </a:ext>
            </a:extLst>
          </p:cNvPr>
          <p:cNvSpPr txBox="1">
            <a:spLocks/>
          </p:cNvSpPr>
          <p:nvPr/>
        </p:nvSpPr>
        <p:spPr>
          <a:xfrm>
            <a:off x="5083908" y="442182"/>
            <a:ext cx="3235341" cy="6743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1pPr>
            <a:lvl2pPr marR="0" lvl="1"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2pPr>
            <a:lvl3pPr marR="0" lvl="2"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3pPr>
            <a:lvl4pPr marR="0" lvl="3"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4pPr>
            <a:lvl5pPr marR="0" lvl="4"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5pPr>
            <a:lvl6pPr marR="0" lvl="5"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6pPr>
            <a:lvl7pPr marR="0" lvl="6"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7pPr>
            <a:lvl8pPr marR="0" lvl="7"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8pPr>
            <a:lvl9pPr marR="0" lvl="8"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9pPr>
          </a:lstStyle>
          <a:p>
            <a:pPr algn="ctr"/>
            <a:r>
              <a:rPr lang="zh-TW" altLang="en-US" sz="2800" dirty="0">
                <a:latin typeface="微軟正黑體" panose="020B0604030504040204" pitchFamily="34" charset="-120"/>
                <a:ea typeface="微軟正黑體" panose="020B0604030504040204" pitchFamily="34" charset="-120"/>
              </a:rPr>
              <a:t>性別對得病數圖形</a:t>
            </a:r>
          </a:p>
        </p:txBody>
      </p:sp>
      <p:sp>
        <p:nvSpPr>
          <p:cNvPr id="6" name="橢圓 5">
            <a:extLst>
              <a:ext uri="{FF2B5EF4-FFF2-40B4-BE49-F238E27FC236}">
                <a16:creationId xmlns:a16="http://schemas.microsoft.com/office/drawing/2014/main" id="{EECFEA13-ED80-46DD-9C8A-DA95AF0673FD}"/>
              </a:ext>
            </a:extLst>
          </p:cNvPr>
          <p:cNvSpPr/>
          <p:nvPr/>
        </p:nvSpPr>
        <p:spPr>
          <a:xfrm>
            <a:off x="896471" y="1479176"/>
            <a:ext cx="268941" cy="322729"/>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6D36BCA3-D2D9-40CD-A9CF-3C8FB3BCEC13}"/>
              </a:ext>
            </a:extLst>
          </p:cNvPr>
          <p:cNvSpPr/>
          <p:nvPr/>
        </p:nvSpPr>
        <p:spPr>
          <a:xfrm>
            <a:off x="3128682" y="1963269"/>
            <a:ext cx="268941" cy="322729"/>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0662EB70-913D-4B93-996D-19563A93D9E4}"/>
              </a:ext>
            </a:extLst>
          </p:cNvPr>
          <p:cNvSpPr/>
          <p:nvPr/>
        </p:nvSpPr>
        <p:spPr>
          <a:xfrm>
            <a:off x="708214" y="2178229"/>
            <a:ext cx="268941" cy="322729"/>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13CF4861-3400-45EB-B65A-32BA20A5028B}"/>
              </a:ext>
            </a:extLst>
          </p:cNvPr>
          <p:cNvSpPr txBox="1"/>
          <p:nvPr/>
        </p:nvSpPr>
        <p:spPr>
          <a:xfrm>
            <a:off x="878540" y="1164254"/>
            <a:ext cx="268942" cy="369332"/>
          </a:xfrm>
          <a:prstGeom prst="rect">
            <a:avLst/>
          </a:prstGeom>
          <a:noFill/>
        </p:spPr>
        <p:txBody>
          <a:bodyPr wrap="square">
            <a:spAutoFit/>
          </a:bodyPr>
          <a:lstStyle/>
          <a:p>
            <a:r>
              <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Cousine"/>
                <a:sym typeface="Cousine"/>
              </a:rPr>
              <a:t>1</a:t>
            </a:r>
            <a:endParaRPr lang="zh-TW" altLang="en-US" sz="1050" dirty="0">
              <a:solidFill>
                <a:srgbClr val="FFC000"/>
              </a:solidFill>
            </a:endParaRPr>
          </a:p>
        </p:txBody>
      </p:sp>
      <p:sp>
        <p:nvSpPr>
          <p:cNvPr id="12" name="文字方塊 11">
            <a:extLst>
              <a:ext uri="{FF2B5EF4-FFF2-40B4-BE49-F238E27FC236}">
                <a16:creationId xmlns:a16="http://schemas.microsoft.com/office/drawing/2014/main" id="{AE140952-23C9-4D79-BB63-CC44D884AE18}"/>
              </a:ext>
            </a:extLst>
          </p:cNvPr>
          <p:cNvSpPr txBox="1"/>
          <p:nvPr/>
        </p:nvSpPr>
        <p:spPr>
          <a:xfrm>
            <a:off x="3128682" y="1617239"/>
            <a:ext cx="26894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dirty="0">
                <a:solidFill>
                  <a:srgbClr val="FFC000"/>
                </a:solidFill>
                <a:latin typeface="微軟正黑體" panose="020B0604030504040204" pitchFamily="34" charset="-120"/>
                <a:ea typeface="微軟正黑體" panose="020B0604030504040204" pitchFamily="34" charset="-120"/>
                <a:cs typeface="Cousine"/>
                <a:sym typeface="Cousine"/>
              </a:rPr>
              <a:t>2</a:t>
            </a:r>
            <a:endParaRPr kumimoji="0" lang="zh-TW" altLang="en-US" sz="1050" b="0" i="0" u="none" strike="noStrike" kern="0" cap="none" spc="0" normalizeH="0" baseline="0" noProof="0" dirty="0">
              <a:ln>
                <a:noFill/>
              </a:ln>
              <a:solidFill>
                <a:srgbClr val="FFC000"/>
              </a:solidFill>
              <a:effectLst/>
              <a:uLnTx/>
              <a:uFillTx/>
              <a:latin typeface="Arial"/>
              <a:cs typeface="Arial"/>
              <a:sym typeface="Arial"/>
            </a:endParaRPr>
          </a:p>
        </p:txBody>
      </p:sp>
      <p:sp>
        <p:nvSpPr>
          <p:cNvPr id="14" name="文字方塊 13">
            <a:extLst>
              <a:ext uri="{FF2B5EF4-FFF2-40B4-BE49-F238E27FC236}">
                <a16:creationId xmlns:a16="http://schemas.microsoft.com/office/drawing/2014/main" id="{52A6D238-7781-41DF-A31C-CD8E4BD20C27}"/>
              </a:ext>
            </a:extLst>
          </p:cNvPr>
          <p:cNvSpPr txBox="1"/>
          <p:nvPr/>
        </p:nvSpPr>
        <p:spPr>
          <a:xfrm>
            <a:off x="685342" y="1877263"/>
            <a:ext cx="35858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dirty="0">
                <a:solidFill>
                  <a:srgbClr val="FFC000"/>
                </a:solidFill>
                <a:latin typeface="微軟正黑體" panose="020B0604030504040204" pitchFamily="34" charset="-120"/>
                <a:ea typeface="微軟正黑體" panose="020B0604030504040204" pitchFamily="34" charset="-120"/>
                <a:cs typeface="Cousine"/>
                <a:sym typeface="Cousine"/>
              </a:rPr>
              <a:t>3</a:t>
            </a:r>
            <a:endParaRPr kumimoji="0" lang="zh-TW" altLang="en-US" sz="1050" b="0" i="0" u="none" strike="noStrike" kern="0" cap="none" spc="0" normalizeH="0" baseline="0" noProof="0" dirty="0">
              <a:ln>
                <a:noFill/>
              </a:ln>
              <a:solidFill>
                <a:srgbClr val="FFC000"/>
              </a:solidFill>
              <a:effectLst/>
              <a:uLnTx/>
              <a:uFillTx/>
              <a:latin typeface="Arial"/>
              <a:cs typeface="Arial"/>
              <a:sym typeface="Arial"/>
            </a:endParaRPr>
          </a:p>
        </p:txBody>
      </p:sp>
      <p:sp>
        <p:nvSpPr>
          <p:cNvPr id="15" name="橢圓 14">
            <a:extLst>
              <a:ext uri="{FF2B5EF4-FFF2-40B4-BE49-F238E27FC236}">
                <a16:creationId xmlns:a16="http://schemas.microsoft.com/office/drawing/2014/main" id="{2E6D801F-2A4B-493A-A55F-64951A5F1A41}"/>
              </a:ext>
            </a:extLst>
          </p:cNvPr>
          <p:cNvSpPr/>
          <p:nvPr/>
        </p:nvSpPr>
        <p:spPr>
          <a:xfrm>
            <a:off x="8005482" y="1479176"/>
            <a:ext cx="268941" cy="322729"/>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a:extLst>
              <a:ext uri="{FF2B5EF4-FFF2-40B4-BE49-F238E27FC236}">
                <a16:creationId xmlns:a16="http://schemas.microsoft.com/office/drawing/2014/main" id="{7B0421D2-CB70-4A23-B383-0748BCE447BE}"/>
              </a:ext>
            </a:extLst>
          </p:cNvPr>
          <p:cNvCxnSpPr>
            <a:cxnSpLocks/>
          </p:cNvCxnSpPr>
          <p:nvPr/>
        </p:nvCxnSpPr>
        <p:spPr>
          <a:xfrm flipV="1">
            <a:off x="4788000" y="2844000"/>
            <a:ext cx="3736004" cy="0"/>
          </a:xfrm>
          <a:prstGeom prst="line">
            <a:avLst/>
          </a:prstGeom>
          <a:ln w="254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橢圓 15">
            <a:extLst>
              <a:ext uri="{FF2B5EF4-FFF2-40B4-BE49-F238E27FC236}">
                <a16:creationId xmlns:a16="http://schemas.microsoft.com/office/drawing/2014/main" id="{A6041117-35D4-47E0-AF1A-F48961996961}"/>
              </a:ext>
            </a:extLst>
          </p:cNvPr>
          <p:cNvSpPr/>
          <p:nvPr/>
        </p:nvSpPr>
        <p:spPr>
          <a:xfrm>
            <a:off x="1940399" y="2246595"/>
            <a:ext cx="268941" cy="322729"/>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EEEC77F8-A81A-4DCA-AB55-E258C9C2AC66}"/>
              </a:ext>
            </a:extLst>
          </p:cNvPr>
          <p:cNvSpPr txBox="1"/>
          <p:nvPr/>
        </p:nvSpPr>
        <p:spPr>
          <a:xfrm>
            <a:off x="1917527" y="1945629"/>
            <a:ext cx="35858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noProof="0" dirty="0">
                <a:solidFill>
                  <a:srgbClr val="FFC000"/>
                </a:solidFill>
                <a:latin typeface="微軟正黑體" panose="020B0604030504040204" pitchFamily="34" charset="-120"/>
                <a:ea typeface="微軟正黑體" panose="020B0604030504040204" pitchFamily="34" charset="-120"/>
                <a:cs typeface="Cousine"/>
                <a:sym typeface="Cousine"/>
              </a:rPr>
              <a:t>4</a:t>
            </a:r>
            <a:endParaRPr kumimoji="0" lang="zh-TW" altLang="en-US" sz="1050" b="0" i="0" u="none" strike="noStrike" kern="0" cap="none" spc="0" normalizeH="0" baseline="0" noProof="0" dirty="0">
              <a:ln>
                <a:noFill/>
              </a:ln>
              <a:solidFill>
                <a:srgbClr val="FFC000"/>
              </a:solidFill>
              <a:effectLst/>
              <a:uLnTx/>
              <a:uFillTx/>
              <a:latin typeface="Arial"/>
              <a:cs typeface="Arial"/>
              <a:sym typeface="Arial"/>
            </a:endParaRPr>
          </a:p>
        </p:txBody>
      </p:sp>
    </p:spTree>
    <p:extLst>
      <p:ext uri="{BB962C8B-B14F-4D97-AF65-F5344CB8AC3E}">
        <p14:creationId xmlns:p14="http://schemas.microsoft.com/office/powerpoint/2010/main" val="151709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par>
                                <p:cTn id="39" presetID="2" presetClass="entr" presetSubtype="4"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10" grpId="0"/>
      <p:bldP spid="10" grpId="1"/>
      <p:bldP spid="12" grpId="0"/>
      <p:bldP spid="12" grpId="1"/>
      <p:bldP spid="14" grpId="0"/>
      <p:bldP spid="14" grpId="1"/>
      <p:bldP spid="15" grpId="0" animBg="1"/>
      <p:bldP spid="16" grpId="0" animBg="1"/>
      <p:bldP spid="16" grpId="1" animBg="1"/>
      <p:bldP spid="18" grpId="0"/>
      <p:bldP spid="1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ECE0F7-EA9B-45AC-BB01-D8714AF02788}"/>
              </a:ext>
            </a:extLst>
          </p:cNvPr>
          <p:cNvSpPr>
            <a:spLocks noGrp="1"/>
          </p:cNvSpPr>
          <p:nvPr>
            <p:ph type="title"/>
          </p:nvPr>
        </p:nvSpPr>
        <p:spPr>
          <a:xfrm>
            <a:off x="524107" y="337073"/>
            <a:ext cx="8229600" cy="413400"/>
          </a:xfrm>
        </p:spPr>
        <p:txBody>
          <a:bodyPr/>
          <a:lstStyle/>
          <a:p>
            <a:r>
              <a:rPr lang="en-US" altLang="zh-TW" sz="2800" dirty="0">
                <a:latin typeface="微軟正黑體" panose="020B0604030504040204" pitchFamily="34" charset="-120"/>
                <a:ea typeface="微軟正黑體" panose="020B0604030504040204" pitchFamily="34" charset="-120"/>
              </a:rPr>
              <a:t>k</a:t>
            </a:r>
            <a:r>
              <a:rPr lang="zh-TW" altLang="en-US" sz="2800" dirty="0">
                <a:latin typeface="微軟正黑體" panose="020B0604030504040204" pitchFamily="34" charset="-120"/>
                <a:ea typeface="微軟正黑體" panose="020B0604030504040204" pitchFamily="34" charset="-120"/>
              </a:rPr>
              <a:t>選擇</a:t>
            </a:r>
          </a:p>
        </p:txBody>
      </p:sp>
      <p:sp>
        <p:nvSpPr>
          <p:cNvPr id="3" name="投影片編號版面配置區 2">
            <a:extLst>
              <a:ext uri="{FF2B5EF4-FFF2-40B4-BE49-F238E27FC236}">
                <a16:creationId xmlns:a16="http://schemas.microsoft.com/office/drawing/2014/main" id="{57165946-04BE-4226-83C7-93AA34F21D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8" name="圖片 7">
            <a:extLst>
              <a:ext uri="{FF2B5EF4-FFF2-40B4-BE49-F238E27FC236}">
                <a16:creationId xmlns:a16="http://schemas.microsoft.com/office/drawing/2014/main" id="{4C4097EB-853C-42F4-B28A-0C540BD30242}"/>
              </a:ext>
            </a:extLst>
          </p:cNvPr>
          <p:cNvPicPr>
            <a:picLocks noChangeAspect="1"/>
          </p:cNvPicPr>
          <p:nvPr/>
        </p:nvPicPr>
        <p:blipFill>
          <a:blip r:embed="rId3"/>
          <a:stretch>
            <a:fillRect/>
          </a:stretch>
        </p:blipFill>
        <p:spPr>
          <a:xfrm>
            <a:off x="4844724" y="1739861"/>
            <a:ext cx="4066193" cy="711868"/>
          </a:xfrm>
          <a:prstGeom prst="rect">
            <a:avLst/>
          </a:prstGeom>
        </p:spPr>
      </p:pic>
      <p:sp>
        <p:nvSpPr>
          <p:cNvPr id="9" name="標題 1">
            <a:extLst>
              <a:ext uri="{FF2B5EF4-FFF2-40B4-BE49-F238E27FC236}">
                <a16:creationId xmlns:a16="http://schemas.microsoft.com/office/drawing/2014/main" id="{01B9F579-831A-4860-9793-F4C5C2D4D4F1}"/>
              </a:ext>
            </a:extLst>
          </p:cNvPr>
          <p:cNvSpPr txBox="1">
            <a:spLocks/>
          </p:cNvSpPr>
          <p:nvPr/>
        </p:nvSpPr>
        <p:spPr>
          <a:xfrm>
            <a:off x="4922890" y="1296398"/>
            <a:ext cx="1289999" cy="41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1pPr>
            <a:lvl2pPr marR="0" lvl="1"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2pPr>
            <a:lvl3pPr marR="0" lvl="2"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3pPr>
            <a:lvl4pPr marR="0" lvl="3"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4pPr>
            <a:lvl5pPr marR="0" lvl="4"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5pPr>
            <a:lvl6pPr marR="0" lvl="5"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6pPr>
            <a:lvl7pPr marR="0" lvl="6"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7pPr>
            <a:lvl8pPr marR="0" lvl="7"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8pPr>
            <a:lvl9pPr marR="0" lvl="8"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9pPr>
          </a:lstStyle>
          <a:p>
            <a:r>
              <a:rPr lang="en-US" altLang="zh-TW" dirty="0"/>
              <a:t>K=1</a:t>
            </a:r>
            <a:endParaRPr lang="zh-TW" altLang="en-US" dirty="0"/>
          </a:p>
        </p:txBody>
      </p:sp>
      <p:sp>
        <p:nvSpPr>
          <p:cNvPr id="11" name="標題 1">
            <a:extLst>
              <a:ext uri="{FF2B5EF4-FFF2-40B4-BE49-F238E27FC236}">
                <a16:creationId xmlns:a16="http://schemas.microsoft.com/office/drawing/2014/main" id="{101CC7CD-FC37-4223-9494-C1557F98DA30}"/>
              </a:ext>
            </a:extLst>
          </p:cNvPr>
          <p:cNvSpPr txBox="1">
            <a:spLocks/>
          </p:cNvSpPr>
          <p:nvPr/>
        </p:nvSpPr>
        <p:spPr>
          <a:xfrm>
            <a:off x="4922891" y="2688492"/>
            <a:ext cx="1289999" cy="41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1pPr>
            <a:lvl2pPr marR="0" lvl="1"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2pPr>
            <a:lvl3pPr marR="0" lvl="2"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3pPr>
            <a:lvl4pPr marR="0" lvl="3"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4pPr>
            <a:lvl5pPr marR="0" lvl="4"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5pPr>
            <a:lvl6pPr marR="0" lvl="5"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6pPr>
            <a:lvl7pPr marR="0" lvl="6"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7pPr>
            <a:lvl8pPr marR="0" lvl="7"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8pPr>
            <a:lvl9pPr marR="0" lvl="8"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9pPr>
          </a:lstStyle>
          <a:p>
            <a:r>
              <a:rPr lang="en-US" altLang="zh-TW" dirty="0"/>
              <a:t>K=5</a:t>
            </a:r>
            <a:endParaRPr lang="zh-TW" altLang="en-US" dirty="0"/>
          </a:p>
        </p:txBody>
      </p:sp>
      <p:pic>
        <p:nvPicPr>
          <p:cNvPr id="14" name="圖片 13">
            <a:extLst>
              <a:ext uri="{FF2B5EF4-FFF2-40B4-BE49-F238E27FC236}">
                <a16:creationId xmlns:a16="http://schemas.microsoft.com/office/drawing/2014/main" id="{E86D7BEF-0EE4-4730-8B13-9BD9D1087497}"/>
              </a:ext>
            </a:extLst>
          </p:cNvPr>
          <p:cNvPicPr>
            <a:picLocks noChangeAspect="1"/>
          </p:cNvPicPr>
          <p:nvPr/>
        </p:nvPicPr>
        <p:blipFill>
          <a:blip r:embed="rId4"/>
          <a:stretch>
            <a:fillRect/>
          </a:stretch>
        </p:blipFill>
        <p:spPr>
          <a:xfrm>
            <a:off x="151848" y="1283360"/>
            <a:ext cx="4626762" cy="2939615"/>
          </a:xfrm>
          <a:prstGeom prst="rect">
            <a:avLst/>
          </a:prstGeom>
          <a:solidFill>
            <a:schemeClr val="bg1"/>
          </a:solidFill>
        </p:spPr>
      </p:pic>
      <p:sp>
        <p:nvSpPr>
          <p:cNvPr id="7" name="橢圓 6">
            <a:extLst>
              <a:ext uri="{FF2B5EF4-FFF2-40B4-BE49-F238E27FC236}">
                <a16:creationId xmlns:a16="http://schemas.microsoft.com/office/drawing/2014/main" id="{4FCBA669-B07F-4E28-B91D-B50AC8738D57}"/>
              </a:ext>
            </a:extLst>
          </p:cNvPr>
          <p:cNvSpPr/>
          <p:nvPr/>
        </p:nvSpPr>
        <p:spPr>
          <a:xfrm>
            <a:off x="2357718" y="3558988"/>
            <a:ext cx="219688" cy="3011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圖片 15">
            <a:extLst>
              <a:ext uri="{FF2B5EF4-FFF2-40B4-BE49-F238E27FC236}">
                <a16:creationId xmlns:a16="http://schemas.microsoft.com/office/drawing/2014/main" id="{C58BDE37-28D3-4FC0-AB26-8427ACCEB852}"/>
              </a:ext>
            </a:extLst>
          </p:cNvPr>
          <p:cNvPicPr>
            <a:picLocks noChangeAspect="1"/>
          </p:cNvPicPr>
          <p:nvPr/>
        </p:nvPicPr>
        <p:blipFill>
          <a:blip r:embed="rId5"/>
          <a:stretch>
            <a:fillRect/>
          </a:stretch>
        </p:blipFill>
        <p:spPr>
          <a:xfrm>
            <a:off x="4908910" y="3136712"/>
            <a:ext cx="4075347" cy="596987"/>
          </a:xfrm>
          <a:prstGeom prst="rect">
            <a:avLst/>
          </a:prstGeom>
        </p:spPr>
      </p:pic>
      <p:sp>
        <p:nvSpPr>
          <p:cNvPr id="18" name="文字方塊 17">
            <a:extLst>
              <a:ext uri="{FF2B5EF4-FFF2-40B4-BE49-F238E27FC236}">
                <a16:creationId xmlns:a16="http://schemas.microsoft.com/office/drawing/2014/main" id="{425A3794-AE20-456A-867C-58BFFC0DA22F}"/>
              </a:ext>
            </a:extLst>
          </p:cNvPr>
          <p:cNvSpPr txBox="1"/>
          <p:nvPr/>
        </p:nvSpPr>
        <p:spPr>
          <a:xfrm>
            <a:off x="2075330" y="2948003"/>
            <a:ext cx="564776" cy="307777"/>
          </a:xfrm>
          <a:prstGeom prst="rect">
            <a:avLst/>
          </a:prstGeom>
          <a:noFill/>
        </p:spPr>
        <p:txBody>
          <a:bodyPr wrap="square">
            <a:spAutoFit/>
          </a:bodyPr>
          <a:lstStyle/>
          <a:p>
            <a:r>
              <a:rPr lang="en-US" altLang="zh-TW" dirty="0">
                <a:solidFill>
                  <a:srgbClr val="FFC000"/>
                </a:solidFill>
              </a:rPr>
              <a:t>K=5</a:t>
            </a:r>
            <a:endParaRPr lang="zh-TW" altLang="en-US" dirty="0">
              <a:solidFill>
                <a:srgbClr val="FFC000"/>
              </a:solidFill>
            </a:endParaRPr>
          </a:p>
        </p:txBody>
      </p:sp>
      <p:cxnSp>
        <p:nvCxnSpPr>
          <p:cNvPr id="20" name="直線單箭頭接點 19">
            <a:extLst>
              <a:ext uri="{FF2B5EF4-FFF2-40B4-BE49-F238E27FC236}">
                <a16:creationId xmlns:a16="http://schemas.microsoft.com/office/drawing/2014/main" id="{26C032FA-5695-43C3-8E21-BFB2210B837F}"/>
              </a:ext>
            </a:extLst>
          </p:cNvPr>
          <p:cNvCxnSpPr>
            <a:cxnSpLocks/>
            <a:endCxn id="7" idx="0"/>
          </p:cNvCxnSpPr>
          <p:nvPr/>
        </p:nvCxnSpPr>
        <p:spPr>
          <a:xfrm>
            <a:off x="2357718" y="3136712"/>
            <a:ext cx="109844" cy="42227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24" name="圖片 23">
            <a:extLst>
              <a:ext uri="{FF2B5EF4-FFF2-40B4-BE49-F238E27FC236}">
                <a16:creationId xmlns:a16="http://schemas.microsoft.com/office/drawing/2014/main" id="{D6836F44-44C6-4596-B00E-D1934F35F698}"/>
              </a:ext>
            </a:extLst>
          </p:cNvPr>
          <p:cNvPicPr>
            <a:picLocks noChangeAspect="1"/>
          </p:cNvPicPr>
          <p:nvPr/>
        </p:nvPicPr>
        <p:blipFill>
          <a:blip r:embed="rId6"/>
          <a:stretch>
            <a:fillRect/>
          </a:stretch>
        </p:blipFill>
        <p:spPr>
          <a:xfrm>
            <a:off x="5690966" y="1387681"/>
            <a:ext cx="3219951" cy="358404"/>
          </a:xfrm>
          <a:prstGeom prst="rect">
            <a:avLst/>
          </a:prstGeom>
        </p:spPr>
      </p:pic>
      <p:pic>
        <p:nvPicPr>
          <p:cNvPr id="25" name="圖片 24">
            <a:extLst>
              <a:ext uri="{FF2B5EF4-FFF2-40B4-BE49-F238E27FC236}">
                <a16:creationId xmlns:a16="http://schemas.microsoft.com/office/drawing/2014/main" id="{6B45A794-4ADE-446A-ACED-9B23A70D83E5}"/>
              </a:ext>
            </a:extLst>
          </p:cNvPr>
          <p:cNvPicPr>
            <a:picLocks noChangeAspect="1"/>
          </p:cNvPicPr>
          <p:nvPr/>
        </p:nvPicPr>
        <p:blipFill>
          <a:blip r:embed="rId6"/>
          <a:stretch>
            <a:fillRect/>
          </a:stretch>
        </p:blipFill>
        <p:spPr>
          <a:xfrm>
            <a:off x="5759012" y="2787173"/>
            <a:ext cx="3219951" cy="358404"/>
          </a:xfrm>
          <a:prstGeom prst="rect">
            <a:avLst/>
          </a:prstGeom>
        </p:spPr>
      </p:pic>
    </p:spTree>
    <p:extLst>
      <p:ext uri="{BB962C8B-B14F-4D97-AF65-F5344CB8AC3E}">
        <p14:creationId xmlns:p14="http://schemas.microsoft.com/office/powerpoint/2010/main" val="2252019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1C5D2-FE14-442D-BD95-F47613CA5576}"/>
              </a:ext>
            </a:extLst>
          </p:cNvPr>
          <p:cNvSpPr>
            <a:spLocks noGrp="1"/>
          </p:cNvSpPr>
          <p:nvPr>
            <p:ph type="title"/>
          </p:nvPr>
        </p:nvSpPr>
        <p:spPr>
          <a:xfrm>
            <a:off x="386401" y="210033"/>
            <a:ext cx="8229600" cy="413400"/>
          </a:xfrm>
        </p:spPr>
        <p:txBody>
          <a:bodyPr/>
          <a:lstStyle/>
          <a:p>
            <a:r>
              <a:rPr lang="en-US" altLang="zh-TW" sz="2800" dirty="0">
                <a:latin typeface="微軟正黑體" panose="020B0604030504040204" pitchFamily="34" charset="-120"/>
                <a:ea typeface="微軟正黑體" panose="020B0604030504040204" pitchFamily="34" charset="-120"/>
              </a:rPr>
              <a:t>KNN</a:t>
            </a:r>
            <a:r>
              <a:rPr lang="zh-TW" altLang="en-US" sz="2800" dirty="0">
                <a:latin typeface="微軟正黑體" panose="020B0604030504040204" pitchFamily="34" charset="-120"/>
                <a:ea typeface="微軟正黑體" panose="020B0604030504040204" pitchFamily="34" charset="-120"/>
              </a:rPr>
              <a:t> 散佈圖</a:t>
            </a:r>
          </a:p>
        </p:txBody>
      </p:sp>
      <p:sp>
        <p:nvSpPr>
          <p:cNvPr id="3" name="投影片編號版面配置區 2">
            <a:extLst>
              <a:ext uri="{FF2B5EF4-FFF2-40B4-BE49-F238E27FC236}">
                <a16:creationId xmlns:a16="http://schemas.microsoft.com/office/drawing/2014/main" id="{B05575DA-5D70-4DB5-BEAC-80F970E2E5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10" name="圖片 9">
            <a:extLst>
              <a:ext uri="{FF2B5EF4-FFF2-40B4-BE49-F238E27FC236}">
                <a16:creationId xmlns:a16="http://schemas.microsoft.com/office/drawing/2014/main" id="{90E89F50-FEE3-467F-BCF6-6DB9EBF11F24}"/>
              </a:ext>
            </a:extLst>
          </p:cNvPr>
          <p:cNvPicPr>
            <a:picLocks noChangeAspect="1"/>
          </p:cNvPicPr>
          <p:nvPr/>
        </p:nvPicPr>
        <p:blipFill>
          <a:blip r:embed="rId3"/>
          <a:stretch>
            <a:fillRect/>
          </a:stretch>
        </p:blipFill>
        <p:spPr>
          <a:xfrm>
            <a:off x="1528969" y="891333"/>
            <a:ext cx="5523887" cy="4042134"/>
          </a:xfrm>
          <a:prstGeom prst="rect">
            <a:avLst/>
          </a:prstGeom>
        </p:spPr>
      </p:pic>
      <p:pic>
        <p:nvPicPr>
          <p:cNvPr id="13" name="圖片 12">
            <a:extLst>
              <a:ext uri="{FF2B5EF4-FFF2-40B4-BE49-F238E27FC236}">
                <a16:creationId xmlns:a16="http://schemas.microsoft.com/office/drawing/2014/main" id="{59EFF257-AB3B-49C5-ABDD-9003D5483983}"/>
              </a:ext>
            </a:extLst>
          </p:cNvPr>
          <p:cNvPicPr>
            <a:picLocks noChangeAspect="1"/>
          </p:cNvPicPr>
          <p:nvPr/>
        </p:nvPicPr>
        <p:blipFill>
          <a:blip r:embed="rId4"/>
          <a:stretch>
            <a:fillRect/>
          </a:stretch>
        </p:blipFill>
        <p:spPr>
          <a:xfrm>
            <a:off x="1585812" y="891333"/>
            <a:ext cx="5410200" cy="4038600"/>
          </a:xfrm>
          <a:prstGeom prst="rect">
            <a:avLst/>
          </a:prstGeom>
        </p:spPr>
      </p:pic>
      <p:sp>
        <p:nvSpPr>
          <p:cNvPr id="6" name="矩形 5">
            <a:extLst>
              <a:ext uri="{FF2B5EF4-FFF2-40B4-BE49-F238E27FC236}">
                <a16:creationId xmlns:a16="http://schemas.microsoft.com/office/drawing/2014/main" id="{F8C23BE4-8AC2-43C3-8A42-EFCC9A7BBF2E}"/>
              </a:ext>
            </a:extLst>
          </p:cNvPr>
          <p:cNvSpPr/>
          <p:nvPr/>
        </p:nvSpPr>
        <p:spPr>
          <a:xfrm>
            <a:off x="2550841" y="1162284"/>
            <a:ext cx="332509" cy="3333404"/>
          </a:xfrm>
          <a:prstGeom prst="rect">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4CBA67BC-1C51-4350-9C7B-D4B4C9059DA7}"/>
              </a:ext>
            </a:extLst>
          </p:cNvPr>
          <p:cNvSpPr/>
          <p:nvPr/>
        </p:nvSpPr>
        <p:spPr>
          <a:xfrm>
            <a:off x="3848379" y="2502131"/>
            <a:ext cx="332509" cy="1928553"/>
          </a:xfrm>
          <a:prstGeom prst="rect">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AB58D9B5-B3C4-4FE2-89B9-7200B3AA344E}"/>
              </a:ext>
            </a:extLst>
          </p:cNvPr>
          <p:cNvSpPr/>
          <p:nvPr/>
        </p:nvSpPr>
        <p:spPr>
          <a:xfrm>
            <a:off x="5284362" y="2366357"/>
            <a:ext cx="332509" cy="2064327"/>
          </a:xfrm>
          <a:prstGeom prst="rect">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2E9CEA24-1C7B-468F-ADC4-88A1A3549F16}"/>
              </a:ext>
            </a:extLst>
          </p:cNvPr>
          <p:cNvSpPr txBox="1"/>
          <p:nvPr/>
        </p:nvSpPr>
        <p:spPr>
          <a:xfrm>
            <a:off x="7187121" y="1162284"/>
            <a:ext cx="2018794" cy="1015663"/>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chemeClr val="bg1"/>
              </a:buClr>
              <a:buSzTx/>
              <a:tabLst/>
              <a:defRPr/>
            </a:pPr>
            <a:r>
              <a:rPr lang="zh-TW" altLang="en-US" sz="2000" dirty="0">
                <a:solidFill>
                  <a:srgbClr val="FFC000"/>
                </a:solidFill>
                <a:latin typeface="微軟正黑體" panose="020B0604030504040204" pitchFamily="34" charset="-120"/>
                <a:ea typeface="微軟正黑體" panose="020B0604030504040204" pitchFamily="34" charset="-120"/>
                <a:cs typeface="Cousine"/>
                <a:sym typeface="Cousine"/>
              </a:rPr>
              <a:t>橘色</a:t>
            </a:r>
            <a:r>
              <a:rPr kumimoji="0" lang="zh-TW" altLang="en-US" sz="20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Cousine"/>
                <a:sym typeface="Cousine"/>
              </a:rPr>
              <a:t> </a:t>
            </a:r>
            <a:r>
              <a:rPr kumimoji="0" lang="en-US" altLang="zh-TW" sz="2000" b="0" i="0" u="none" strike="noStrike" kern="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Cousine"/>
                <a:sym typeface="Cousine"/>
              </a:rPr>
              <a:t>:</a:t>
            </a:r>
            <a:r>
              <a:rPr kumimoji="0" lang="zh-TW" altLang="en-US" sz="2000" b="0" i="0" u="none" strike="noStrike" kern="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Cousine"/>
                <a:sym typeface="Cousine"/>
              </a:rPr>
              <a:t> </a:t>
            </a:r>
            <a:r>
              <a:rPr kumimoji="0" lang="en-US" altLang="zh-TW" sz="2000" b="0" i="0" u="none" strike="noStrike" kern="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Cousine"/>
                <a:sym typeface="Cousine"/>
              </a:rPr>
              <a:t>25-29</a:t>
            </a:r>
            <a:r>
              <a:rPr kumimoji="0" lang="zh-TW" altLang="en-US" sz="2000" b="0" i="0" u="none" strike="noStrike" kern="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Cousine"/>
                <a:sym typeface="Cousine"/>
              </a:rPr>
              <a:t>歲</a:t>
            </a:r>
            <a:endParaRPr kumimoji="0" lang="en-US" altLang="zh-TW" sz="2000" b="0" i="0" u="none" strike="noStrike" kern="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Cousine"/>
              <a:sym typeface="Cousine"/>
            </a:endParaRPr>
          </a:p>
          <a:p>
            <a:pPr marR="0" lvl="0" algn="l" defTabSz="914400" rtl="0" eaLnBrk="1" fontAlgn="auto" latinLnBrk="0" hangingPunct="1">
              <a:lnSpc>
                <a:spcPct val="100000"/>
              </a:lnSpc>
              <a:spcBef>
                <a:spcPts val="0"/>
              </a:spcBef>
              <a:spcAft>
                <a:spcPts val="0"/>
              </a:spcAft>
              <a:buClr>
                <a:schemeClr val="bg1"/>
              </a:buClr>
              <a:buSzTx/>
              <a:tabLst/>
              <a:defRPr/>
            </a:pPr>
            <a:r>
              <a:rPr lang="zh-TW" altLang="en-US" sz="2000" dirty="0">
                <a:solidFill>
                  <a:srgbClr val="C00000"/>
                </a:solidFill>
                <a:latin typeface="微軟正黑體" panose="020B0604030504040204" pitchFamily="34" charset="-120"/>
                <a:ea typeface="微軟正黑體" panose="020B0604030504040204" pitchFamily="34" charset="-120"/>
                <a:cs typeface="Cousine"/>
                <a:sym typeface="Cousine"/>
              </a:rPr>
              <a:t>紅色</a:t>
            </a:r>
            <a:r>
              <a:rPr lang="zh-TW" altLang="en-US" sz="2000" dirty="0">
                <a:solidFill>
                  <a:schemeClr val="bg1"/>
                </a:solidFill>
                <a:latin typeface="微軟正黑體" panose="020B0604030504040204" pitchFamily="34" charset="-120"/>
                <a:ea typeface="微軟正黑體" panose="020B0604030504040204" pitchFamily="34" charset="-120"/>
                <a:cs typeface="Cousine"/>
                <a:sym typeface="Cousine"/>
              </a:rPr>
              <a:t> </a:t>
            </a:r>
            <a:r>
              <a:rPr lang="en-US" altLang="zh-TW" sz="2000" dirty="0">
                <a:solidFill>
                  <a:schemeClr val="bg1"/>
                </a:solidFill>
                <a:latin typeface="微軟正黑體" panose="020B0604030504040204" pitchFamily="34" charset="-120"/>
                <a:ea typeface="微軟正黑體" panose="020B0604030504040204" pitchFamily="34" charset="-120"/>
                <a:cs typeface="Cousine"/>
                <a:sym typeface="Cousine"/>
              </a:rPr>
              <a:t>:</a:t>
            </a:r>
            <a:r>
              <a:rPr lang="zh-TW" altLang="en-US" sz="2000" dirty="0">
                <a:solidFill>
                  <a:schemeClr val="bg1"/>
                </a:solidFill>
                <a:latin typeface="微軟正黑體" panose="020B0604030504040204" pitchFamily="34" charset="-120"/>
                <a:ea typeface="微軟正黑體" panose="020B0604030504040204" pitchFamily="34" charset="-120"/>
                <a:cs typeface="Cousine"/>
                <a:sym typeface="Cousine"/>
              </a:rPr>
              <a:t> </a:t>
            </a:r>
            <a:r>
              <a:rPr lang="en-US" altLang="zh-TW" sz="2000" dirty="0">
                <a:solidFill>
                  <a:schemeClr val="bg1"/>
                </a:solidFill>
                <a:latin typeface="微軟正黑體" panose="020B0604030504040204" pitchFamily="34" charset="-120"/>
                <a:ea typeface="微軟正黑體" panose="020B0604030504040204" pitchFamily="34" charset="-120"/>
                <a:cs typeface="Cousine"/>
                <a:sym typeface="Cousine"/>
              </a:rPr>
              <a:t>30-34</a:t>
            </a:r>
            <a:r>
              <a:rPr lang="zh-TW" altLang="en-US" sz="2000" dirty="0">
                <a:solidFill>
                  <a:schemeClr val="bg1"/>
                </a:solidFill>
                <a:latin typeface="微軟正黑體" panose="020B0604030504040204" pitchFamily="34" charset="-120"/>
                <a:ea typeface="微軟正黑體" panose="020B0604030504040204" pitchFamily="34" charset="-120"/>
                <a:cs typeface="Cousine"/>
                <a:sym typeface="Cousine"/>
              </a:rPr>
              <a:t>歲</a:t>
            </a:r>
            <a:endParaRPr lang="en-US" altLang="zh-TW" sz="2000" dirty="0">
              <a:solidFill>
                <a:schemeClr val="bg1"/>
              </a:solidFill>
              <a:latin typeface="微軟正黑體" panose="020B0604030504040204" pitchFamily="34" charset="-120"/>
              <a:ea typeface="微軟正黑體" panose="020B0604030504040204" pitchFamily="34" charset="-120"/>
              <a:cs typeface="Cousine"/>
              <a:sym typeface="Cousine"/>
            </a:endParaRPr>
          </a:p>
          <a:p>
            <a:pPr marR="0" lvl="0" algn="l" defTabSz="914400" rtl="0" eaLnBrk="1" fontAlgn="auto" latinLnBrk="0" hangingPunct="1">
              <a:lnSpc>
                <a:spcPct val="100000"/>
              </a:lnSpc>
              <a:spcBef>
                <a:spcPts val="0"/>
              </a:spcBef>
              <a:spcAft>
                <a:spcPts val="0"/>
              </a:spcAft>
              <a:buClr>
                <a:schemeClr val="bg1"/>
              </a:buClr>
              <a:buSzTx/>
              <a:tabLst/>
              <a:defRPr/>
            </a:pPr>
            <a:r>
              <a:rPr lang="zh-TW" altLang="en-US" sz="2000" dirty="0">
                <a:solidFill>
                  <a:srgbClr val="FFFF00"/>
                </a:solidFill>
                <a:latin typeface="微軟正黑體" panose="020B0604030504040204" pitchFamily="34" charset="-120"/>
                <a:ea typeface="微軟正黑體" panose="020B0604030504040204" pitchFamily="34" charset="-120"/>
                <a:cs typeface="Cousine"/>
                <a:sym typeface="Cousine"/>
              </a:rPr>
              <a:t>黃色</a:t>
            </a:r>
            <a:r>
              <a:rPr lang="zh-TW" altLang="en-US" sz="2000" dirty="0">
                <a:solidFill>
                  <a:schemeClr val="bg1"/>
                </a:solidFill>
                <a:latin typeface="微軟正黑體" panose="020B0604030504040204" pitchFamily="34" charset="-120"/>
                <a:ea typeface="微軟正黑體" panose="020B0604030504040204" pitchFamily="34" charset="-120"/>
                <a:cs typeface="Cousine"/>
                <a:sym typeface="Cousine"/>
              </a:rPr>
              <a:t> </a:t>
            </a:r>
            <a:r>
              <a:rPr lang="en-US" altLang="zh-TW" sz="2000" dirty="0">
                <a:solidFill>
                  <a:schemeClr val="bg1"/>
                </a:solidFill>
                <a:latin typeface="微軟正黑體" panose="020B0604030504040204" pitchFamily="34" charset="-120"/>
                <a:ea typeface="微軟正黑體" panose="020B0604030504040204" pitchFamily="34" charset="-120"/>
                <a:cs typeface="Cousine"/>
                <a:sym typeface="Cousine"/>
              </a:rPr>
              <a:t>:</a:t>
            </a:r>
            <a:r>
              <a:rPr kumimoji="0" lang="zh-TW" altLang="en-US" sz="2000" b="0" i="0" u="none" strike="noStrike" kern="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Cousine"/>
                <a:sym typeface="Cousine"/>
              </a:rPr>
              <a:t> </a:t>
            </a:r>
            <a:r>
              <a:rPr kumimoji="0" lang="en-US" altLang="zh-TW" sz="2000" b="0" i="0" u="none" strike="noStrike" kern="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Cousine"/>
                <a:sym typeface="Cousine"/>
              </a:rPr>
              <a:t>35-39</a:t>
            </a:r>
            <a:r>
              <a:rPr kumimoji="0" lang="zh-TW" altLang="en-US" sz="2000" b="0" i="0" u="none" strike="noStrike" kern="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Cousine"/>
                <a:sym typeface="Cousine"/>
              </a:rPr>
              <a:t>歲</a:t>
            </a:r>
            <a:endParaRPr kumimoji="0" lang="en-US" altLang="zh-TW" sz="2000" b="0" i="0" u="none" strike="noStrike" kern="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Cousine"/>
              <a:sym typeface="Cousine"/>
            </a:endParaRPr>
          </a:p>
        </p:txBody>
      </p:sp>
    </p:spTree>
    <p:extLst>
      <p:ext uri="{BB962C8B-B14F-4D97-AF65-F5344CB8AC3E}">
        <p14:creationId xmlns:p14="http://schemas.microsoft.com/office/powerpoint/2010/main" val="346924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35603F-EACB-4E5D-BDA5-276AFE82CB79}"/>
              </a:ext>
            </a:extLst>
          </p:cNvPr>
          <p:cNvSpPr>
            <a:spLocks noGrp="1"/>
          </p:cNvSpPr>
          <p:nvPr>
            <p:ph type="title"/>
          </p:nvPr>
        </p:nvSpPr>
        <p:spPr>
          <a:xfrm>
            <a:off x="396744" y="210033"/>
            <a:ext cx="8229600" cy="413400"/>
          </a:xfrm>
        </p:spPr>
        <p:txBody>
          <a:bodyPr/>
          <a:lstStyle/>
          <a:p>
            <a:r>
              <a:rPr lang="zh-TW" altLang="en-US" sz="2800" b="1" dirty="0">
                <a:latin typeface="微軟正黑體" panose="020B0604030504040204" pitchFamily="34" charset="-120"/>
                <a:ea typeface="微軟正黑體" panose="020B0604030504040204" pitchFamily="34" charset="-120"/>
              </a:rPr>
              <a:t>愛滋病指定醫院 </a:t>
            </a:r>
            <a:r>
              <a:rPr lang="en-US" altLang="zh-TW" sz="2800" b="1" dirty="0">
                <a:latin typeface="微軟正黑體" panose="020B0604030504040204" pitchFamily="34" charset="-120"/>
                <a:ea typeface="微軟正黑體" panose="020B0604030504040204" pitchFamily="34" charset="-120"/>
              </a:rPr>
              <a:t>(</a:t>
            </a:r>
            <a:r>
              <a:rPr lang="zh-TW" altLang="en-US" sz="2800" b="1" dirty="0">
                <a:latin typeface="微軟正黑體" panose="020B0604030504040204" pitchFamily="34" charset="-120"/>
                <a:ea typeface="微軟正黑體" panose="020B0604030504040204" pitchFamily="34" charset="-120"/>
              </a:rPr>
              <a:t>修正</a:t>
            </a:r>
            <a:r>
              <a:rPr lang="en-US" altLang="zh-TW" sz="2800" dirty="0">
                <a:latin typeface="微軟正黑體" panose="020B0604030504040204" pitchFamily="34" charset="-120"/>
                <a:ea typeface="微軟正黑體" panose="020B0604030504040204" pitchFamily="34" charset="-120"/>
              </a:rPr>
              <a:t>)</a:t>
            </a:r>
            <a:endParaRPr lang="zh-TW" altLang="en-US" sz="2800"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44555322-A453-43B8-A62E-0270605912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1026" name="Picture 2" descr="https://www.mohw.gov.tw/Public/Images/201701/2191701171728c5619.jpg">
            <a:extLst>
              <a:ext uri="{FF2B5EF4-FFF2-40B4-BE49-F238E27FC236}">
                <a16:creationId xmlns:a16="http://schemas.microsoft.com/office/drawing/2014/main" id="{E19DA0D8-EB6C-4876-A42B-92E6475511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581"/>
          <a:stretch/>
        </p:blipFill>
        <p:spPr bwMode="auto">
          <a:xfrm>
            <a:off x="510050" y="946744"/>
            <a:ext cx="3909633" cy="3250011"/>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4C4B0FD3-336B-40D1-95A4-A267266E8F01}"/>
              </a:ext>
            </a:extLst>
          </p:cNvPr>
          <p:cNvSpPr txBox="1"/>
          <p:nvPr/>
        </p:nvSpPr>
        <p:spPr>
          <a:xfrm>
            <a:off x="6436872" y="751183"/>
            <a:ext cx="2707128" cy="40011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chemeClr val="bg1"/>
              </a:buClr>
              <a:buSzTx/>
              <a:tabLst/>
              <a:defRPr/>
            </a:pPr>
            <a:r>
              <a:rPr kumimoji="0" lang="zh-TW" altLang="en-US" sz="2000" b="0" i="0" u="none" strike="noStrike" kern="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Cousine"/>
                <a:sym typeface="Cousine"/>
              </a:rPr>
              <a:t>各縣市人口數前六名</a:t>
            </a:r>
            <a:endParaRPr kumimoji="0" lang="en-US" altLang="zh-TW" sz="2000" b="0" i="0" u="none" strike="noStrike" kern="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Cousine"/>
              <a:sym typeface="Cousine"/>
            </a:endParaRPr>
          </a:p>
        </p:txBody>
      </p:sp>
      <p:grpSp>
        <p:nvGrpSpPr>
          <p:cNvPr id="6" name="群組 5">
            <a:extLst>
              <a:ext uri="{FF2B5EF4-FFF2-40B4-BE49-F238E27FC236}">
                <a16:creationId xmlns:a16="http://schemas.microsoft.com/office/drawing/2014/main" id="{9F71A291-8AAF-4425-BB20-604A154EFCDE}"/>
              </a:ext>
            </a:extLst>
          </p:cNvPr>
          <p:cNvGrpSpPr/>
          <p:nvPr/>
        </p:nvGrpSpPr>
        <p:grpSpPr>
          <a:xfrm>
            <a:off x="4806086" y="1219352"/>
            <a:ext cx="3947621" cy="2902406"/>
            <a:chOff x="4686329" y="1611411"/>
            <a:chExt cx="3192796" cy="2347437"/>
          </a:xfrm>
        </p:grpSpPr>
        <p:pic>
          <p:nvPicPr>
            <p:cNvPr id="4" name="圖片 3">
              <a:extLst>
                <a:ext uri="{FF2B5EF4-FFF2-40B4-BE49-F238E27FC236}">
                  <a16:creationId xmlns:a16="http://schemas.microsoft.com/office/drawing/2014/main" id="{3379150F-3638-4417-94B9-2D1F15E78F6C}"/>
                </a:ext>
              </a:extLst>
            </p:cNvPr>
            <p:cNvPicPr>
              <a:picLocks noChangeAspect="1"/>
            </p:cNvPicPr>
            <p:nvPr/>
          </p:nvPicPr>
          <p:blipFill rotWithShape="1">
            <a:blip r:embed="rId4"/>
            <a:srcRect r="55272"/>
            <a:stretch/>
          </p:blipFill>
          <p:spPr>
            <a:xfrm>
              <a:off x="4686329" y="1611411"/>
              <a:ext cx="1819246" cy="2347396"/>
            </a:xfrm>
            <a:prstGeom prst="rect">
              <a:avLst/>
            </a:prstGeom>
          </p:spPr>
        </p:pic>
        <p:pic>
          <p:nvPicPr>
            <p:cNvPr id="8" name="圖片 7">
              <a:extLst>
                <a:ext uri="{FF2B5EF4-FFF2-40B4-BE49-F238E27FC236}">
                  <a16:creationId xmlns:a16="http://schemas.microsoft.com/office/drawing/2014/main" id="{EB86A7FA-2A09-435E-9CED-257489303802}"/>
                </a:ext>
              </a:extLst>
            </p:cNvPr>
            <p:cNvPicPr>
              <a:picLocks noChangeAspect="1"/>
            </p:cNvPicPr>
            <p:nvPr/>
          </p:nvPicPr>
          <p:blipFill rotWithShape="1">
            <a:blip r:embed="rId4"/>
            <a:srcRect l="66230"/>
            <a:stretch/>
          </p:blipFill>
          <p:spPr>
            <a:xfrm>
              <a:off x="6505575" y="1611452"/>
              <a:ext cx="1373550" cy="2347396"/>
            </a:xfrm>
            <a:prstGeom prst="rect">
              <a:avLst/>
            </a:prstGeom>
          </p:spPr>
        </p:pic>
      </p:grpSp>
    </p:spTree>
    <p:extLst>
      <p:ext uri="{BB962C8B-B14F-4D97-AF65-F5344CB8AC3E}">
        <p14:creationId xmlns:p14="http://schemas.microsoft.com/office/powerpoint/2010/main" val="2037864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6AB4F42E-1B02-4E7C-ADC8-75BE5D0951B8}"/>
              </a:ext>
            </a:extLst>
          </p:cNvPr>
          <p:cNvPicPr>
            <a:picLocks noChangeAspect="1"/>
          </p:cNvPicPr>
          <p:nvPr/>
        </p:nvPicPr>
        <p:blipFill>
          <a:blip r:embed="rId3"/>
          <a:stretch>
            <a:fillRect/>
          </a:stretch>
        </p:blipFill>
        <p:spPr>
          <a:xfrm>
            <a:off x="6344659" y="3090298"/>
            <a:ext cx="2261458" cy="2125771"/>
          </a:xfrm>
          <a:prstGeom prst="rect">
            <a:avLst/>
          </a:prstGeom>
        </p:spPr>
      </p:pic>
      <p:sp>
        <p:nvSpPr>
          <p:cNvPr id="3" name="投影片編號版面配置區 2">
            <a:extLst>
              <a:ext uri="{FF2B5EF4-FFF2-40B4-BE49-F238E27FC236}">
                <a16:creationId xmlns:a16="http://schemas.microsoft.com/office/drawing/2014/main" id="{D9BD2447-364D-44FB-A8BF-8F01926665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7" name="文字方塊 6">
            <a:extLst>
              <a:ext uri="{FF2B5EF4-FFF2-40B4-BE49-F238E27FC236}">
                <a16:creationId xmlns:a16="http://schemas.microsoft.com/office/drawing/2014/main" id="{D3BD74AE-C4EE-489D-B396-0A005D174A0C}"/>
              </a:ext>
            </a:extLst>
          </p:cNvPr>
          <p:cNvSpPr txBox="1"/>
          <p:nvPr/>
        </p:nvSpPr>
        <p:spPr>
          <a:xfrm>
            <a:off x="518574" y="172729"/>
            <a:ext cx="2762507" cy="738664"/>
          </a:xfrm>
          <a:prstGeom prst="rect">
            <a:avLst/>
          </a:prstGeom>
          <a:noFill/>
        </p:spPr>
        <p:txBody>
          <a:bodyPr wrap="square">
            <a:spAutoFit/>
          </a:bodyPr>
          <a:lstStyle/>
          <a:p>
            <a:pPr>
              <a:buClr>
                <a:schemeClr val="bg1"/>
              </a:buClr>
            </a:pPr>
            <a:r>
              <a:rPr kumimoji="0" lang="zh-TW" altLang="en-US" sz="28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ousine"/>
                <a:sym typeface="Cousine"/>
              </a:rPr>
              <a:t>動機選</a:t>
            </a:r>
            <a:r>
              <a:rPr kumimoji="0" lang="en-US" altLang="zh-TW" sz="28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ousine"/>
                <a:sym typeface="Cousine"/>
              </a:rPr>
              <a:t>HIV</a:t>
            </a:r>
            <a:r>
              <a:rPr kumimoji="0" lang="zh-TW" altLang="en-US" sz="28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ousine"/>
                <a:sym typeface="Cousine"/>
              </a:rPr>
              <a:t>原因</a:t>
            </a:r>
            <a:endParaRPr kumimoji="0" lang="en-US" altLang="zh-TW" sz="28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ousine"/>
              <a:sym typeface="Cousine"/>
            </a:endParaRPr>
          </a:p>
          <a:p>
            <a:r>
              <a:rPr lang="zh-TW" altLang="en-US" dirty="0"/>
              <a:t> </a:t>
            </a:r>
          </a:p>
        </p:txBody>
      </p:sp>
      <p:sp>
        <p:nvSpPr>
          <p:cNvPr id="13" name="文字方塊 12">
            <a:extLst>
              <a:ext uri="{FF2B5EF4-FFF2-40B4-BE49-F238E27FC236}">
                <a16:creationId xmlns:a16="http://schemas.microsoft.com/office/drawing/2014/main" id="{960708AC-B30F-42D3-ACE3-64D137F20AB1}"/>
              </a:ext>
            </a:extLst>
          </p:cNvPr>
          <p:cNvSpPr txBox="1"/>
          <p:nvPr/>
        </p:nvSpPr>
        <p:spPr>
          <a:xfrm>
            <a:off x="190781" y="811186"/>
            <a:ext cx="8762438" cy="2246769"/>
          </a:xfrm>
          <a:prstGeom prst="rect">
            <a:avLst/>
          </a:prstGeom>
          <a:noFill/>
        </p:spPr>
        <p:txBody>
          <a:bodyPr wrap="square">
            <a:spAutoFit/>
          </a:bodyPr>
          <a:lstStyle/>
          <a:p>
            <a:pPr marL="285750" indent="-285750">
              <a:buClr>
                <a:schemeClr val="bg1"/>
              </a:buClr>
              <a:buFont typeface="Arial" panose="020B0604020202020204" pitchFamily="34" charset="0"/>
              <a:buChar char="•"/>
            </a:pPr>
            <a:r>
              <a:rPr lang="zh-TW" altLang="en-US" sz="2000" b="0" i="0" dirty="0">
                <a:solidFill>
                  <a:schemeClr val="bg1"/>
                </a:solidFill>
                <a:effectLst/>
                <a:latin typeface="微軟正黑體" panose="020B0604030504040204" pitchFamily="34" charset="-120"/>
                <a:ea typeface="微軟正黑體" panose="020B0604030504040204" pitchFamily="34" charset="-120"/>
              </a:rPr>
              <a:t>愛滋病全名是人類免疫缺乏病毒，</a:t>
            </a:r>
            <a:r>
              <a:rPr lang="en-US" altLang="zh-TW" sz="2000" b="0" i="0" dirty="0">
                <a:solidFill>
                  <a:schemeClr val="bg1"/>
                </a:solidFill>
                <a:effectLst/>
                <a:latin typeface="微軟正黑體" panose="020B0604030504040204" pitchFamily="34" charset="-120"/>
                <a:ea typeface="微軟正黑體" panose="020B0604030504040204" pitchFamily="34" charset="-120"/>
              </a:rPr>
              <a:t>HIV</a:t>
            </a:r>
            <a:r>
              <a:rPr lang="zh-TW" altLang="en-US" sz="2000" b="0" i="0" dirty="0">
                <a:solidFill>
                  <a:schemeClr val="bg1"/>
                </a:solidFill>
                <a:effectLst/>
                <a:latin typeface="微軟正黑體" panose="020B0604030504040204" pitchFamily="34" charset="-120"/>
                <a:ea typeface="微軟正黑體" panose="020B0604030504040204" pitchFamily="34" charset="-120"/>
              </a:rPr>
              <a:t>所造成的疾病</a:t>
            </a:r>
            <a:endParaRPr lang="en-US" altLang="zh-TW" sz="2000" b="0" i="0" dirty="0">
              <a:solidFill>
                <a:schemeClr val="bg1"/>
              </a:solidFill>
              <a:effectLst/>
              <a:latin typeface="微軟正黑體" panose="020B0604030504040204" pitchFamily="34" charset="-120"/>
              <a:ea typeface="微軟正黑體" panose="020B0604030504040204" pitchFamily="34" charset="-120"/>
            </a:endParaRPr>
          </a:p>
          <a:p>
            <a:pPr marL="285750" indent="-285750">
              <a:buClr>
                <a:schemeClr val="bg1"/>
              </a:buClr>
              <a:buFont typeface="Arial" panose="020B0604020202020204" pitchFamily="34" charset="0"/>
              <a:buChar char="•"/>
            </a:pPr>
            <a:endParaRPr lang="en-US" altLang="zh-TW" sz="2000" dirty="0">
              <a:solidFill>
                <a:schemeClr val="bg1"/>
              </a:solidFill>
              <a:latin typeface="微軟正黑體" panose="020B0604030504040204" pitchFamily="34" charset="-120"/>
              <a:ea typeface="微軟正黑體" panose="020B0604030504040204" pitchFamily="34" charset="-120"/>
            </a:endParaRPr>
          </a:p>
          <a:p>
            <a:pPr marL="285750" indent="-285750">
              <a:buClr>
                <a:schemeClr val="bg1"/>
              </a:buClr>
              <a:buFont typeface="Arial" panose="020B0604020202020204" pitchFamily="34" charset="0"/>
              <a:buChar char="•"/>
            </a:pPr>
            <a:r>
              <a:rPr lang="zh-TW" altLang="en-US" sz="2000" dirty="0">
                <a:solidFill>
                  <a:schemeClr val="bg1"/>
                </a:solidFill>
                <a:latin typeface="微軟正黑體" panose="020B0604030504040204" pitchFamily="34" charset="-120"/>
                <a:ea typeface="微軟正黑體" panose="020B0604030504040204" pitchFamily="34" charset="-120"/>
              </a:rPr>
              <a:t>是人類歷史上致死人數最多的流行病之一</a:t>
            </a:r>
            <a:endParaRPr lang="en-US" altLang="zh-TW" sz="2000" dirty="0">
              <a:solidFill>
                <a:schemeClr val="bg1"/>
              </a:solidFill>
              <a:latin typeface="微軟正黑體" panose="020B0604030504040204" pitchFamily="34" charset="-120"/>
              <a:ea typeface="微軟正黑體" panose="020B0604030504040204" pitchFamily="34" charset="-120"/>
            </a:endParaRPr>
          </a:p>
          <a:p>
            <a:pPr marL="285750" indent="-285750">
              <a:buClr>
                <a:schemeClr val="bg1"/>
              </a:buClr>
              <a:buFont typeface="Arial" panose="020B0604020202020204" pitchFamily="34" charset="0"/>
              <a:buChar char="•"/>
            </a:pPr>
            <a:endParaRPr lang="en-US" altLang="zh-TW" sz="2000" dirty="0">
              <a:solidFill>
                <a:schemeClr val="bg1"/>
              </a:solidFill>
              <a:latin typeface="微軟正黑體" panose="020B0604030504040204" pitchFamily="34" charset="-120"/>
              <a:ea typeface="微軟正黑體" panose="020B0604030504040204" pitchFamily="34" charset="-120"/>
            </a:endParaRPr>
          </a:p>
          <a:p>
            <a:pPr marL="285750" indent="-285750">
              <a:buClr>
                <a:schemeClr val="bg1"/>
              </a:buClr>
              <a:buFont typeface="Arial" panose="020B0604020202020204" pitchFamily="34" charset="0"/>
              <a:buChar char="•"/>
            </a:pPr>
            <a:r>
              <a:rPr lang="zh-TW" altLang="en-US" sz="2000" b="0" i="0" dirty="0">
                <a:solidFill>
                  <a:schemeClr val="bg1"/>
                </a:solidFill>
                <a:effectLst/>
                <a:latin typeface="微軟正黑體" panose="020B0604030504040204" pitchFamily="34" charset="-120"/>
                <a:ea typeface="微軟正黑體" panose="020B0604030504040204" pitchFamily="34" charset="-120"/>
              </a:rPr>
              <a:t>台灣有很多關於愛滋病的宣導，例如毒品病患愛滋減害計畫</a:t>
            </a:r>
            <a:endParaRPr lang="en-US" altLang="zh-TW" sz="2000" b="0" i="0" dirty="0">
              <a:solidFill>
                <a:schemeClr val="bg1"/>
              </a:solidFill>
              <a:effectLst/>
              <a:latin typeface="微軟正黑體" panose="020B0604030504040204" pitchFamily="34" charset="-120"/>
              <a:ea typeface="微軟正黑體" panose="020B0604030504040204" pitchFamily="34" charset="-120"/>
            </a:endParaRPr>
          </a:p>
          <a:p>
            <a:pPr marL="285750" indent="-285750">
              <a:buClr>
                <a:schemeClr val="bg1"/>
              </a:buClr>
              <a:buFont typeface="Arial" panose="020B0604020202020204" pitchFamily="34" charset="0"/>
              <a:buChar char="•"/>
            </a:pPr>
            <a:endParaRPr lang="en-US" altLang="zh-TW" sz="2000" b="0" i="0" dirty="0">
              <a:solidFill>
                <a:schemeClr val="bg1"/>
              </a:solidFill>
              <a:effectLst/>
              <a:latin typeface="微軟正黑體" panose="020B0604030504040204" pitchFamily="34" charset="-120"/>
              <a:ea typeface="微軟正黑體" panose="020B0604030504040204" pitchFamily="34" charset="-120"/>
            </a:endParaRPr>
          </a:p>
          <a:p>
            <a:pPr marL="285750" indent="-285750">
              <a:buClr>
                <a:schemeClr val="bg1"/>
              </a:buClr>
              <a:buFont typeface="Arial" panose="020B0604020202020204" pitchFamily="34" charset="0"/>
              <a:buChar char="•"/>
            </a:pPr>
            <a:r>
              <a:rPr lang="zh-TW" altLang="en-US" sz="2000" b="0" i="0" dirty="0">
                <a:solidFill>
                  <a:schemeClr val="bg1"/>
                </a:solidFill>
                <a:effectLst/>
                <a:latin typeface="微軟正黑體" panose="020B0604030504040204" pitchFamily="34" charset="-120"/>
                <a:ea typeface="微軟正黑體" panose="020B0604030504040204" pitchFamily="34" charset="-120"/>
              </a:rPr>
              <a:t>截至</a:t>
            </a:r>
            <a:r>
              <a:rPr lang="en-US" altLang="zh-TW" sz="2000" b="0" i="0" dirty="0">
                <a:solidFill>
                  <a:schemeClr val="bg1"/>
                </a:solidFill>
                <a:effectLst/>
                <a:latin typeface="微軟正黑體" panose="020B0604030504040204" pitchFamily="34" charset="-120"/>
                <a:ea typeface="微軟正黑體" panose="020B0604030504040204" pitchFamily="34" charset="-120"/>
              </a:rPr>
              <a:t>2020</a:t>
            </a:r>
            <a:r>
              <a:rPr lang="zh-TW" altLang="en-US" sz="2000" b="0" i="0" dirty="0">
                <a:solidFill>
                  <a:schemeClr val="bg1"/>
                </a:solidFill>
                <a:effectLst/>
                <a:latin typeface="微軟正黑體" panose="020B0604030504040204" pitchFamily="34" charset="-120"/>
                <a:ea typeface="微軟正黑體" panose="020B0604030504040204" pitchFamily="34" charset="-120"/>
              </a:rPr>
              <a:t>年</a:t>
            </a:r>
            <a:r>
              <a:rPr lang="en-US" altLang="zh-TW" sz="2000" b="0" i="0" dirty="0">
                <a:solidFill>
                  <a:schemeClr val="bg1"/>
                </a:solidFill>
                <a:effectLst/>
                <a:latin typeface="微軟正黑體" panose="020B0604030504040204" pitchFamily="34" charset="-120"/>
                <a:ea typeface="微軟正黑體" panose="020B0604030504040204" pitchFamily="34" charset="-120"/>
              </a:rPr>
              <a:t>4</a:t>
            </a:r>
            <a:r>
              <a:rPr lang="zh-TW" altLang="en-US" sz="2000" b="0" i="0" dirty="0">
                <a:solidFill>
                  <a:schemeClr val="bg1"/>
                </a:solidFill>
                <a:effectLst/>
                <a:latin typeface="微軟正黑體" panose="020B0604030504040204" pitchFamily="34" charset="-120"/>
                <a:ea typeface="微軟正黑體" panose="020B0604030504040204" pitchFamily="34" charset="-120"/>
              </a:rPr>
              <a:t>月，我國</a:t>
            </a:r>
            <a:r>
              <a:rPr lang="en-US" altLang="zh-TW" sz="2000" b="0" i="0" dirty="0">
                <a:solidFill>
                  <a:schemeClr val="bg1"/>
                </a:solidFill>
                <a:effectLst/>
                <a:latin typeface="微軟正黑體" panose="020B0604030504040204" pitchFamily="34" charset="-120"/>
                <a:ea typeface="微軟正黑體" panose="020B0604030504040204" pitchFamily="34" charset="-120"/>
              </a:rPr>
              <a:t>HIV</a:t>
            </a:r>
            <a:r>
              <a:rPr lang="zh-TW" altLang="en-US" sz="2000" b="0" i="0" dirty="0">
                <a:solidFill>
                  <a:schemeClr val="bg1"/>
                </a:solidFill>
                <a:effectLst/>
                <a:latin typeface="微軟正黑體" panose="020B0604030504040204" pitchFamily="34" charset="-120"/>
                <a:ea typeface="微軟正黑體" panose="020B0604030504040204" pitchFamily="34" charset="-120"/>
              </a:rPr>
              <a:t>感染者累計案例約</a:t>
            </a:r>
            <a:r>
              <a:rPr lang="en-US" altLang="zh-TW" sz="2000" b="0" i="0" dirty="0">
                <a:solidFill>
                  <a:schemeClr val="bg1"/>
                </a:solidFill>
                <a:effectLst/>
                <a:latin typeface="微軟正黑體" panose="020B0604030504040204" pitchFamily="34" charset="-120"/>
                <a:ea typeface="微軟正黑體" panose="020B0604030504040204" pitchFamily="34" charset="-120"/>
              </a:rPr>
              <a:t>4</a:t>
            </a:r>
            <a:r>
              <a:rPr lang="zh-TW" altLang="en-US" sz="2000" b="0" i="0" dirty="0">
                <a:solidFill>
                  <a:schemeClr val="bg1"/>
                </a:solidFill>
                <a:effectLst/>
                <a:latin typeface="微軟正黑體" panose="020B0604030504040204" pitchFamily="34" charset="-120"/>
                <a:ea typeface="微軟正黑體" panose="020B0604030504040204" pitchFamily="34" charset="-120"/>
              </a:rPr>
              <a:t>萬人，而其中約</a:t>
            </a:r>
            <a:r>
              <a:rPr lang="en-US" altLang="zh-TW" sz="2000" b="0" i="0" dirty="0">
                <a:solidFill>
                  <a:schemeClr val="bg1"/>
                </a:solidFill>
                <a:effectLst/>
                <a:latin typeface="微軟正黑體" panose="020B0604030504040204" pitchFamily="34" charset="-120"/>
                <a:ea typeface="微軟正黑體" panose="020B0604030504040204" pitchFamily="34" charset="-120"/>
              </a:rPr>
              <a:t>1.9</a:t>
            </a:r>
            <a:r>
              <a:rPr lang="zh-TW" altLang="en-US" sz="2000" b="0" i="0" dirty="0">
                <a:solidFill>
                  <a:schemeClr val="bg1"/>
                </a:solidFill>
                <a:effectLst/>
                <a:latin typeface="微軟正黑體" panose="020B0604030504040204" pitchFamily="34" charset="-120"/>
                <a:ea typeface="微軟正黑體" panose="020B0604030504040204" pitchFamily="34" charset="-120"/>
              </a:rPr>
              <a:t>萬人發病</a:t>
            </a:r>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13477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514510" y="1249881"/>
            <a:ext cx="7861853" cy="2460854"/>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6000" dirty="0">
                <a:solidFill>
                  <a:schemeClr val="accent3"/>
                </a:solidFill>
              </a:rPr>
              <a:t> </a:t>
            </a:r>
            <a:r>
              <a:rPr lang="en-US" sz="6000" dirty="0">
                <a:solidFill>
                  <a:schemeClr val="accent3"/>
                </a:solidFill>
              </a:rPr>
              <a:t>Q</a:t>
            </a:r>
            <a:r>
              <a:rPr lang="en-US" altLang="zh-TW" sz="6000" dirty="0">
                <a:solidFill>
                  <a:schemeClr val="accent3"/>
                </a:solidFill>
              </a:rPr>
              <a:t>2</a:t>
            </a:r>
            <a:br>
              <a:rPr lang="en-US" sz="6000" dirty="0">
                <a:solidFill>
                  <a:schemeClr val="accent3"/>
                </a:solidFill>
              </a:rPr>
            </a:br>
            <a:r>
              <a:rPr lang="en-US" sz="6000" dirty="0">
                <a:solidFill>
                  <a:schemeClr val="accent3"/>
                </a:solidFill>
              </a:rPr>
              <a:t>	</a:t>
            </a:r>
            <a:r>
              <a:rPr lang="zh-TW" altLang="en-US" sz="6000" dirty="0">
                <a:solidFill>
                  <a:schemeClr val="accent3"/>
                </a:solidFill>
              </a:rPr>
              <a:t>    </a:t>
            </a:r>
            <a:r>
              <a:rPr lang="en-US" altLang="zh-TW" dirty="0"/>
              <a:t>HIV</a:t>
            </a:r>
            <a:r>
              <a:rPr lang="zh-TW" altLang="en-US" dirty="0"/>
              <a:t>哪個季節最容易得</a:t>
            </a:r>
            <a:r>
              <a:rPr lang="en-US" altLang="zh-TW" dirty="0"/>
              <a:t>?</a:t>
            </a:r>
            <a:br>
              <a:rPr lang="zh-TW" altLang="en-US" dirty="0"/>
            </a:br>
            <a:endParaRPr lang="en-US" altLang="zh-TW" dirty="0"/>
          </a:p>
        </p:txBody>
      </p:sp>
      <p:sp>
        <p:nvSpPr>
          <p:cNvPr id="97" name="Google Shape;97;p14"/>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1155390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8E5AB4-9EF7-4F1B-B682-E0E511B305B8}"/>
              </a:ext>
            </a:extLst>
          </p:cNvPr>
          <p:cNvSpPr>
            <a:spLocks noGrp="1"/>
          </p:cNvSpPr>
          <p:nvPr>
            <p:ph type="title"/>
          </p:nvPr>
        </p:nvSpPr>
        <p:spPr>
          <a:xfrm>
            <a:off x="251925" y="170191"/>
            <a:ext cx="8229600" cy="413400"/>
          </a:xfrm>
        </p:spPr>
        <p:txBody>
          <a:bodyPr/>
          <a:lstStyle/>
          <a:p>
            <a:pPr algn="ctr"/>
            <a:r>
              <a:rPr lang="zh-TW" altLang="en-US" sz="2800" dirty="0">
                <a:latin typeface="微軟正黑體" panose="020B0604030504040204" pitchFamily="34" charset="-120"/>
                <a:ea typeface="微軟正黑體" panose="020B0604030504040204" pitchFamily="34" charset="-120"/>
              </a:rPr>
              <a:t>月份對得病數的影響</a:t>
            </a:r>
          </a:p>
        </p:txBody>
      </p:sp>
      <p:sp>
        <p:nvSpPr>
          <p:cNvPr id="3" name="投影片編號版面配置區 2">
            <a:extLst>
              <a:ext uri="{FF2B5EF4-FFF2-40B4-BE49-F238E27FC236}">
                <a16:creationId xmlns:a16="http://schemas.microsoft.com/office/drawing/2014/main" id="{EBCBA3A9-6E9E-4CEA-BA3D-9F26D85AE1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4" name="圖片 3">
            <a:extLst>
              <a:ext uri="{FF2B5EF4-FFF2-40B4-BE49-F238E27FC236}">
                <a16:creationId xmlns:a16="http://schemas.microsoft.com/office/drawing/2014/main" id="{0619C2F4-29EF-491D-AD85-E6D2EACBE0C2}"/>
              </a:ext>
            </a:extLst>
          </p:cNvPr>
          <p:cNvPicPr>
            <a:picLocks noChangeAspect="1"/>
          </p:cNvPicPr>
          <p:nvPr/>
        </p:nvPicPr>
        <p:blipFill>
          <a:blip r:embed="rId3"/>
          <a:stretch>
            <a:fillRect/>
          </a:stretch>
        </p:blipFill>
        <p:spPr>
          <a:xfrm>
            <a:off x="138974" y="1179106"/>
            <a:ext cx="4412913" cy="2975814"/>
          </a:xfrm>
          <a:prstGeom prst="rect">
            <a:avLst/>
          </a:prstGeom>
          <a:solidFill>
            <a:schemeClr val="bg1"/>
          </a:solidFill>
        </p:spPr>
      </p:pic>
      <p:pic>
        <p:nvPicPr>
          <p:cNvPr id="5" name="圖片 4">
            <a:extLst>
              <a:ext uri="{FF2B5EF4-FFF2-40B4-BE49-F238E27FC236}">
                <a16:creationId xmlns:a16="http://schemas.microsoft.com/office/drawing/2014/main" id="{647BAA87-59D7-46A9-B5B5-7FC22655D2EF}"/>
              </a:ext>
            </a:extLst>
          </p:cNvPr>
          <p:cNvPicPr>
            <a:picLocks noChangeAspect="1"/>
          </p:cNvPicPr>
          <p:nvPr/>
        </p:nvPicPr>
        <p:blipFill rotWithShape="1">
          <a:blip r:embed="rId4"/>
          <a:srcRect r="42311"/>
          <a:stretch/>
        </p:blipFill>
        <p:spPr>
          <a:xfrm>
            <a:off x="4916109" y="1170674"/>
            <a:ext cx="4068148" cy="2984246"/>
          </a:xfrm>
          <a:prstGeom prst="rect">
            <a:avLst/>
          </a:prstGeom>
          <a:solidFill>
            <a:schemeClr val="bg1"/>
          </a:solidFill>
        </p:spPr>
      </p:pic>
      <p:pic>
        <p:nvPicPr>
          <p:cNvPr id="6" name="圖片 5">
            <a:extLst>
              <a:ext uri="{FF2B5EF4-FFF2-40B4-BE49-F238E27FC236}">
                <a16:creationId xmlns:a16="http://schemas.microsoft.com/office/drawing/2014/main" id="{AAAA6B8B-7ACB-45A2-8800-4979B32E4407}"/>
              </a:ext>
            </a:extLst>
          </p:cNvPr>
          <p:cNvPicPr>
            <a:picLocks noChangeAspect="1"/>
          </p:cNvPicPr>
          <p:nvPr/>
        </p:nvPicPr>
        <p:blipFill rotWithShape="1">
          <a:blip r:embed="rId5"/>
          <a:srcRect l="6187" r="9353"/>
          <a:stretch/>
        </p:blipFill>
        <p:spPr>
          <a:xfrm>
            <a:off x="251925" y="750472"/>
            <a:ext cx="4187012" cy="1254015"/>
          </a:xfrm>
          <a:prstGeom prst="rect">
            <a:avLst/>
          </a:prstGeom>
        </p:spPr>
      </p:pic>
      <p:pic>
        <p:nvPicPr>
          <p:cNvPr id="7" name="圖片 6">
            <a:extLst>
              <a:ext uri="{FF2B5EF4-FFF2-40B4-BE49-F238E27FC236}">
                <a16:creationId xmlns:a16="http://schemas.microsoft.com/office/drawing/2014/main" id="{A6EE22EA-AD19-4AEF-84F7-BAD85F1B80CE}"/>
              </a:ext>
            </a:extLst>
          </p:cNvPr>
          <p:cNvPicPr>
            <a:picLocks noChangeAspect="1"/>
          </p:cNvPicPr>
          <p:nvPr/>
        </p:nvPicPr>
        <p:blipFill>
          <a:blip r:embed="rId6"/>
          <a:stretch>
            <a:fillRect/>
          </a:stretch>
        </p:blipFill>
        <p:spPr>
          <a:xfrm>
            <a:off x="251925" y="2094134"/>
            <a:ext cx="4187012" cy="2669356"/>
          </a:xfrm>
          <a:prstGeom prst="rect">
            <a:avLst/>
          </a:prstGeom>
        </p:spPr>
      </p:pic>
    </p:spTree>
    <p:extLst>
      <p:ext uri="{BB962C8B-B14F-4D97-AF65-F5344CB8AC3E}">
        <p14:creationId xmlns:p14="http://schemas.microsoft.com/office/powerpoint/2010/main" val="243372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E81617-670A-47D9-8825-D020880493FC}"/>
              </a:ext>
            </a:extLst>
          </p:cNvPr>
          <p:cNvSpPr>
            <a:spLocks noGrp="1"/>
          </p:cNvSpPr>
          <p:nvPr>
            <p:ph type="title"/>
          </p:nvPr>
        </p:nvSpPr>
        <p:spPr>
          <a:xfrm>
            <a:off x="457200" y="369475"/>
            <a:ext cx="8229600" cy="413400"/>
          </a:xfrm>
        </p:spPr>
        <p:txBody>
          <a:bodyPr/>
          <a:lstStyle/>
          <a:p>
            <a:r>
              <a:rPr lang="zh-TW" altLang="en-US" sz="2800" b="1" dirty="0">
                <a:latin typeface="微軟正黑體" panose="020B0604030504040204" pitchFamily="34" charset="-120"/>
                <a:ea typeface="微軟正黑體" panose="020B0604030504040204" pitchFamily="34" charset="-120"/>
              </a:rPr>
              <a:t>月份前</a:t>
            </a:r>
            <a:r>
              <a:rPr lang="en-US" altLang="zh-TW" sz="2800" b="1" dirty="0">
                <a:latin typeface="微軟正黑體" panose="020B0604030504040204" pitchFamily="34" charset="-120"/>
                <a:ea typeface="微軟正黑體" panose="020B0604030504040204" pitchFamily="34" charset="-120"/>
              </a:rPr>
              <a:t>3</a:t>
            </a:r>
            <a:r>
              <a:rPr lang="zh-TW" altLang="en-US" sz="2800" b="1" dirty="0">
                <a:latin typeface="微軟正黑體" panose="020B0604030504040204" pitchFamily="34" charset="-120"/>
                <a:ea typeface="微軟正黑體" panose="020B0604030504040204" pitchFamily="34" charset="-120"/>
              </a:rPr>
              <a:t>高</a:t>
            </a:r>
            <a:r>
              <a:rPr lang="en-US" altLang="zh-TW" sz="2800" b="1" dirty="0">
                <a:latin typeface="微軟正黑體" panose="020B0604030504040204" pitchFamily="34" charset="-120"/>
                <a:ea typeface="微軟正黑體" panose="020B0604030504040204" pitchFamily="34" charset="-120"/>
              </a:rPr>
              <a:t>(</a:t>
            </a:r>
            <a:r>
              <a:rPr lang="zh-TW" altLang="en-US" sz="2800" b="1" dirty="0">
                <a:latin typeface="微軟正黑體" panose="020B0604030504040204" pitchFamily="34" charset="-120"/>
                <a:ea typeface="微軟正黑體" panose="020B0604030504040204" pitchFamily="34" charset="-120"/>
              </a:rPr>
              <a:t>修正</a:t>
            </a:r>
            <a:r>
              <a:rPr lang="en-US" altLang="zh-TW" sz="2800" b="1" dirty="0">
                <a:latin typeface="微軟正黑體" panose="020B0604030504040204" pitchFamily="34" charset="-120"/>
                <a:ea typeface="微軟正黑體" panose="020B0604030504040204" pitchFamily="34" charset="-120"/>
              </a:rPr>
              <a:t>)</a:t>
            </a:r>
            <a:endParaRPr lang="zh-TW" altLang="en-US" sz="2800" b="1"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1186A580-79E6-4BCB-9FB1-F46ED2974A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4" name="圖片 3">
            <a:extLst>
              <a:ext uri="{FF2B5EF4-FFF2-40B4-BE49-F238E27FC236}">
                <a16:creationId xmlns:a16="http://schemas.microsoft.com/office/drawing/2014/main" id="{77CD2954-F5B2-4386-81AC-5D56E93F2260}"/>
              </a:ext>
            </a:extLst>
          </p:cNvPr>
          <p:cNvPicPr>
            <a:picLocks noChangeAspect="1"/>
          </p:cNvPicPr>
          <p:nvPr/>
        </p:nvPicPr>
        <p:blipFill>
          <a:blip r:embed="rId3"/>
          <a:stretch>
            <a:fillRect/>
          </a:stretch>
        </p:blipFill>
        <p:spPr>
          <a:xfrm>
            <a:off x="1506988" y="1027498"/>
            <a:ext cx="5781317" cy="3817851"/>
          </a:xfrm>
          <a:prstGeom prst="rect">
            <a:avLst/>
          </a:prstGeom>
          <a:solidFill>
            <a:schemeClr val="bg1"/>
          </a:solidFill>
        </p:spPr>
      </p:pic>
      <p:sp>
        <p:nvSpPr>
          <p:cNvPr id="6" name="橢圓 5">
            <a:extLst>
              <a:ext uri="{FF2B5EF4-FFF2-40B4-BE49-F238E27FC236}">
                <a16:creationId xmlns:a16="http://schemas.microsoft.com/office/drawing/2014/main" id="{001C35D4-08CB-4F71-9C98-5F493F462FA5}"/>
              </a:ext>
            </a:extLst>
          </p:cNvPr>
          <p:cNvSpPr/>
          <p:nvPr/>
        </p:nvSpPr>
        <p:spPr>
          <a:xfrm>
            <a:off x="2841813" y="1342420"/>
            <a:ext cx="394447" cy="36933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CE568E33-4A78-4629-B32A-58FE137A1726}"/>
              </a:ext>
            </a:extLst>
          </p:cNvPr>
          <p:cNvSpPr txBox="1"/>
          <p:nvPr/>
        </p:nvSpPr>
        <p:spPr>
          <a:xfrm>
            <a:off x="2886633" y="1027498"/>
            <a:ext cx="268942" cy="369332"/>
          </a:xfrm>
          <a:prstGeom prst="rect">
            <a:avLst/>
          </a:prstGeom>
          <a:noFill/>
        </p:spPr>
        <p:txBody>
          <a:bodyPr wrap="square">
            <a:spAutoFit/>
          </a:bodyPr>
          <a:lstStyle/>
          <a:p>
            <a:r>
              <a:rPr kumimoji="0" lang="en-US" altLang="zh-TW" sz="1800" b="0" i="0" u="none" strike="noStrike" kern="0" cap="none" spc="0" normalizeH="0" baseline="0" noProof="0" dirty="0">
                <a:ln>
                  <a:noFill/>
                </a:ln>
                <a:solidFill>
                  <a:srgbClr val="FFC000"/>
                </a:solidFill>
                <a:effectLst/>
                <a:uLnTx/>
                <a:uFillTx/>
                <a:latin typeface="微軟正黑體" panose="020B0604030504040204" pitchFamily="34" charset="-120"/>
                <a:ea typeface="微軟正黑體" panose="020B0604030504040204" pitchFamily="34" charset="-120"/>
                <a:cs typeface="Cousine"/>
                <a:sym typeface="Cousine"/>
              </a:rPr>
              <a:t>1</a:t>
            </a:r>
            <a:endParaRPr lang="zh-TW" altLang="en-US" sz="1050" dirty="0">
              <a:solidFill>
                <a:srgbClr val="FFC000"/>
              </a:solidFill>
            </a:endParaRPr>
          </a:p>
        </p:txBody>
      </p:sp>
      <p:sp>
        <p:nvSpPr>
          <p:cNvPr id="8" name="橢圓 7">
            <a:extLst>
              <a:ext uri="{FF2B5EF4-FFF2-40B4-BE49-F238E27FC236}">
                <a16:creationId xmlns:a16="http://schemas.microsoft.com/office/drawing/2014/main" id="{F3E20C21-BC68-4918-9171-5330A4198B97}"/>
              </a:ext>
            </a:extLst>
          </p:cNvPr>
          <p:cNvSpPr/>
          <p:nvPr/>
        </p:nvSpPr>
        <p:spPr>
          <a:xfrm>
            <a:off x="3738285" y="1527086"/>
            <a:ext cx="394447" cy="36933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3B0791F6-D2D3-4BA8-B751-E86E431CDD2B}"/>
              </a:ext>
            </a:extLst>
          </p:cNvPr>
          <p:cNvSpPr txBox="1"/>
          <p:nvPr/>
        </p:nvSpPr>
        <p:spPr>
          <a:xfrm>
            <a:off x="3783105" y="1212164"/>
            <a:ext cx="268942" cy="369332"/>
          </a:xfrm>
          <a:prstGeom prst="rect">
            <a:avLst/>
          </a:prstGeom>
          <a:noFill/>
        </p:spPr>
        <p:txBody>
          <a:bodyPr wrap="square">
            <a:spAutoFit/>
          </a:bodyPr>
          <a:lstStyle/>
          <a:p>
            <a:r>
              <a:rPr lang="en-US" altLang="zh-TW" sz="1800" dirty="0">
                <a:solidFill>
                  <a:srgbClr val="00B050"/>
                </a:solidFill>
                <a:latin typeface="微軟正黑體" panose="020B0604030504040204" pitchFamily="34" charset="-120"/>
                <a:ea typeface="微軟正黑體" panose="020B0604030504040204" pitchFamily="34" charset="-120"/>
                <a:cs typeface="Cousine"/>
              </a:rPr>
              <a:t>2</a:t>
            </a:r>
            <a:endParaRPr lang="zh-TW" altLang="en-US" sz="1800" dirty="0">
              <a:solidFill>
                <a:srgbClr val="00B050"/>
              </a:solidFill>
              <a:latin typeface="微軟正黑體" panose="020B0604030504040204" pitchFamily="34" charset="-120"/>
              <a:ea typeface="微軟正黑體" panose="020B0604030504040204" pitchFamily="34" charset="-120"/>
              <a:cs typeface="Cousine"/>
            </a:endParaRPr>
          </a:p>
        </p:txBody>
      </p:sp>
      <p:sp>
        <p:nvSpPr>
          <p:cNvPr id="10" name="橢圓 9">
            <a:extLst>
              <a:ext uri="{FF2B5EF4-FFF2-40B4-BE49-F238E27FC236}">
                <a16:creationId xmlns:a16="http://schemas.microsoft.com/office/drawing/2014/main" id="{6E355F6E-BDED-47C0-A081-73F1B92EB269}"/>
              </a:ext>
            </a:extLst>
          </p:cNvPr>
          <p:cNvSpPr/>
          <p:nvPr/>
        </p:nvSpPr>
        <p:spPr>
          <a:xfrm>
            <a:off x="5037250" y="1581496"/>
            <a:ext cx="394447" cy="36933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014E5AD7-1422-4594-8980-F43F7C6819B4}"/>
              </a:ext>
            </a:extLst>
          </p:cNvPr>
          <p:cNvSpPr txBox="1"/>
          <p:nvPr/>
        </p:nvSpPr>
        <p:spPr>
          <a:xfrm>
            <a:off x="5082070" y="1266574"/>
            <a:ext cx="268942" cy="369332"/>
          </a:xfrm>
          <a:prstGeom prst="rect">
            <a:avLst/>
          </a:prstGeom>
          <a:noFill/>
        </p:spPr>
        <p:txBody>
          <a:bodyPr wrap="square">
            <a:spAutoFit/>
          </a:bodyPr>
          <a:lstStyle/>
          <a:p>
            <a:r>
              <a:rPr kumimoji="0" lang="en-US" altLang="zh-TW" sz="1800" b="0" i="0" u="none" strike="noStrike" kern="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Cousine"/>
                <a:sym typeface="Cousine"/>
              </a:rPr>
              <a:t>3</a:t>
            </a:r>
            <a:endParaRPr lang="zh-TW" altLang="en-US" sz="1050" dirty="0">
              <a:solidFill>
                <a:srgbClr val="0070C0"/>
              </a:solidFill>
            </a:endParaRPr>
          </a:p>
        </p:txBody>
      </p:sp>
      <p:sp>
        <p:nvSpPr>
          <p:cNvPr id="12" name="文字方塊 11">
            <a:extLst>
              <a:ext uri="{FF2B5EF4-FFF2-40B4-BE49-F238E27FC236}">
                <a16:creationId xmlns:a16="http://schemas.microsoft.com/office/drawing/2014/main" id="{B530A7D9-A5E0-492F-BFA2-81F24144C973}"/>
              </a:ext>
            </a:extLst>
          </p:cNvPr>
          <p:cNvSpPr txBox="1"/>
          <p:nvPr/>
        </p:nvSpPr>
        <p:spPr>
          <a:xfrm>
            <a:off x="7254922" y="1342420"/>
            <a:ext cx="1729335"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Arial"/>
                <a:sym typeface="Arial"/>
              </a:rPr>
              <a:t>愛滋抗體篩檢，於感染愛滋病毒後</a:t>
            </a:r>
            <a:r>
              <a:rPr kumimoji="0" lang="en-US" altLang="zh-TW" sz="2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Arial"/>
                <a:sym typeface="Arial"/>
              </a:rPr>
              <a:t>23-90</a:t>
            </a:r>
            <a:r>
              <a:rPr kumimoji="0" lang="zh-TW" altLang="en-US" sz="2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Arial"/>
                <a:sym typeface="Arial"/>
              </a:rPr>
              <a:t>天</a:t>
            </a:r>
            <a:r>
              <a:rPr kumimoji="0" lang="en-US" altLang="zh-TW" sz="2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Arial"/>
                <a:sym typeface="Arial"/>
              </a:rPr>
              <a:t>(</a:t>
            </a:r>
            <a:r>
              <a:rPr kumimoji="0" lang="zh-TW" altLang="en-US" sz="2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Arial"/>
                <a:sym typeface="Arial"/>
              </a:rPr>
              <a:t>約</a:t>
            </a:r>
            <a:r>
              <a:rPr kumimoji="0" lang="en-US" altLang="zh-TW" sz="2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Arial"/>
                <a:sym typeface="Arial"/>
              </a:rPr>
              <a:t>4-12</a:t>
            </a:r>
            <a:r>
              <a:rPr kumimoji="0" lang="zh-TW" altLang="en-US" sz="2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Arial"/>
                <a:sym typeface="Arial"/>
              </a:rPr>
              <a:t>週</a:t>
            </a:r>
            <a:r>
              <a:rPr kumimoji="0" lang="en-US" altLang="zh-TW" sz="2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Arial"/>
                <a:sym typeface="Arial"/>
              </a:rPr>
              <a:t>)</a:t>
            </a:r>
            <a:r>
              <a:rPr kumimoji="0" lang="zh-TW" altLang="en-US" sz="2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Arial"/>
                <a:sym typeface="Arial"/>
              </a:rPr>
              <a:t>才能檢測出是否感染</a:t>
            </a:r>
          </a:p>
        </p:txBody>
      </p:sp>
    </p:spTree>
    <p:extLst>
      <p:ext uri="{BB962C8B-B14F-4D97-AF65-F5344CB8AC3E}">
        <p14:creationId xmlns:p14="http://schemas.microsoft.com/office/powerpoint/2010/main" val="2897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E81617-670A-47D9-8825-D020880493FC}"/>
              </a:ext>
            </a:extLst>
          </p:cNvPr>
          <p:cNvSpPr>
            <a:spLocks noGrp="1"/>
          </p:cNvSpPr>
          <p:nvPr>
            <p:ph type="title"/>
          </p:nvPr>
        </p:nvSpPr>
        <p:spPr>
          <a:xfrm>
            <a:off x="457200" y="369475"/>
            <a:ext cx="8229600" cy="413400"/>
          </a:xfrm>
        </p:spPr>
        <p:txBody>
          <a:bodyPr/>
          <a:lstStyle/>
          <a:p>
            <a:r>
              <a:rPr lang="zh-TW" altLang="en-US" sz="2800" b="1" dirty="0">
                <a:solidFill>
                  <a:schemeClr val="bg1"/>
                </a:solidFill>
              </a:rPr>
              <a:t>顯著性</a:t>
            </a:r>
            <a:r>
              <a:rPr lang="en-US" altLang="zh-TW" sz="2800" b="1" dirty="0">
                <a:solidFill>
                  <a:schemeClr val="bg1"/>
                </a:solidFill>
              </a:rPr>
              <a:t>-</a:t>
            </a:r>
            <a:r>
              <a:rPr lang="zh-TW" altLang="en-US" sz="2800" b="1" dirty="0">
                <a:solidFill>
                  <a:schemeClr val="bg1"/>
                </a:solidFill>
              </a:rPr>
              <a:t>月對得病數</a:t>
            </a:r>
            <a:r>
              <a:rPr lang="en-US" altLang="zh-TW" sz="2800" b="1" dirty="0">
                <a:solidFill>
                  <a:schemeClr val="bg1"/>
                </a:solidFill>
                <a:latin typeface="Cousine"/>
                <a:cs typeface="Cousine"/>
                <a:sym typeface="Cousine"/>
              </a:rPr>
              <a:t>(</a:t>
            </a:r>
            <a:r>
              <a:rPr lang="zh-TW" altLang="en-US" sz="2800" b="1" dirty="0">
                <a:solidFill>
                  <a:schemeClr val="bg1"/>
                </a:solidFill>
                <a:latin typeface="Cousine"/>
                <a:cs typeface="Cousine"/>
                <a:sym typeface="Cousine"/>
              </a:rPr>
              <a:t>修正</a:t>
            </a:r>
            <a:r>
              <a:rPr lang="en-US" altLang="zh-TW" sz="2800" b="1" dirty="0">
                <a:solidFill>
                  <a:schemeClr val="bg1"/>
                </a:solidFill>
                <a:latin typeface="Cousine"/>
                <a:cs typeface="Cousine"/>
                <a:sym typeface="Cousine"/>
              </a:rPr>
              <a:t>)</a:t>
            </a:r>
            <a:endParaRPr lang="zh-TW" altLang="en-US" sz="2800" b="1"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1186A580-79E6-4BCB-9FB1-F46ED2974A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12" name="圖片 11">
            <a:extLst>
              <a:ext uri="{FF2B5EF4-FFF2-40B4-BE49-F238E27FC236}">
                <a16:creationId xmlns:a16="http://schemas.microsoft.com/office/drawing/2014/main" id="{1FBAB7BA-3C09-4EBF-97FB-A55527B282AA}"/>
              </a:ext>
            </a:extLst>
          </p:cNvPr>
          <p:cNvPicPr>
            <a:picLocks noChangeAspect="1"/>
          </p:cNvPicPr>
          <p:nvPr/>
        </p:nvPicPr>
        <p:blipFill rotWithShape="1">
          <a:blip r:embed="rId3"/>
          <a:srcRect l="16276" t="50000" r="15309" b="10783"/>
          <a:stretch/>
        </p:blipFill>
        <p:spPr>
          <a:xfrm>
            <a:off x="262620" y="1413524"/>
            <a:ext cx="4114799" cy="2135561"/>
          </a:xfrm>
          <a:prstGeom prst="rect">
            <a:avLst/>
          </a:prstGeom>
        </p:spPr>
      </p:pic>
      <p:pic>
        <p:nvPicPr>
          <p:cNvPr id="20" name="圖片 19">
            <a:extLst>
              <a:ext uri="{FF2B5EF4-FFF2-40B4-BE49-F238E27FC236}">
                <a16:creationId xmlns:a16="http://schemas.microsoft.com/office/drawing/2014/main" id="{884ED84C-0C2E-4DA4-B585-EE939CAFAE0C}"/>
              </a:ext>
            </a:extLst>
          </p:cNvPr>
          <p:cNvPicPr>
            <a:picLocks noChangeAspect="1"/>
          </p:cNvPicPr>
          <p:nvPr/>
        </p:nvPicPr>
        <p:blipFill rotWithShape="1">
          <a:blip r:embed="rId4"/>
          <a:srcRect t="20420"/>
          <a:stretch/>
        </p:blipFill>
        <p:spPr>
          <a:xfrm>
            <a:off x="4572000" y="1102923"/>
            <a:ext cx="4309380" cy="2613802"/>
          </a:xfrm>
          <a:prstGeom prst="rect">
            <a:avLst/>
          </a:prstGeom>
        </p:spPr>
      </p:pic>
      <p:sp>
        <p:nvSpPr>
          <p:cNvPr id="22" name="文字方塊 21">
            <a:extLst>
              <a:ext uri="{FF2B5EF4-FFF2-40B4-BE49-F238E27FC236}">
                <a16:creationId xmlns:a16="http://schemas.microsoft.com/office/drawing/2014/main" id="{818A85A6-FD82-4E4C-BDFA-14CF0BC59658}"/>
              </a:ext>
            </a:extLst>
          </p:cNvPr>
          <p:cNvSpPr txBox="1"/>
          <p:nvPr/>
        </p:nvSpPr>
        <p:spPr>
          <a:xfrm>
            <a:off x="2415540" y="3839542"/>
            <a:ext cx="457200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Arial"/>
                <a:sym typeface="Arial"/>
              </a:rPr>
              <a:t>月對得病樹相關性是有</a:t>
            </a:r>
            <a:r>
              <a:rPr kumimoji="0" lang="en-US" altLang="zh-TW" sz="2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Arial"/>
                <a:sym typeface="Arial"/>
              </a:rPr>
              <a:t>0.691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2000" dirty="0">
                <a:latin typeface="微軟正黑體" panose="020B0604030504040204" pitchFamily="34" charset="-120"/>
                <a:ea typeface="微軟正黑體" panose="020B0604030504040204" pitchFamily="34" charset="-120"/>
              </a:rPr>
              <a:t>但顯著度不高</a:t>
            </a:r>
            <a:endParaRPr kumimoji="0" lang="zh-TW" altLang="en-US" sz="2000" b="0" i="0" u="none" strike="noStrike" kern="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Arial"/>
              <a:sym typeface="Arial"/>
            </a:endParaRPr>
          </a:p>
        </p:txBody>
      </p:sp>
      <p:sp>
        <p:nvSpPr>
          <p:cNvPr id="23" name="矩形 22">
            <a:extLst>
              <a:ext uri="{FF2B5EF4-FFF2-40B4-BE49-F238E27FC236}">
                <a16:creationId xmlns:a16="http://schemas.microsoft.com/office/drawing/2014/main" id="{BDC33114-46C7-4E32-A126-80A3322BBA42}"/>
              </a:ext>
            </a:extLst>
          </p:cNvPr>
          <p:cNvSpPr/>
          <p:nvPr/>
        </p:nvSpPr>
        <p:spPr>
          <a:xfrm>
            <a:off x="2628749" y="2463960"/>
            <a:ext cx="556412" cy="21558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08E14255-85BB-4EE9-864A-B430E329E1D4}"/>
              </a:ext>
            </a:extLst>
          </p:cNvPr>
          <p:cNvSpPr/>
          <p:nvPr/>
        </p:nvSpPr>
        <p:spPr>
          <a:xfrm>
            <a:off x="6743700" y="1264920"/>
            <a:ext cx="2010007" cy="14860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16481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514510" y="1249881"/>
            <a:ext cx="7861853" cy="2460854"/>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6000" dirty="0">
                <a:solidFill>
                  <a:schemeClr val="accent3"/>
                </a:solidFill>
              </a:rPr>
              <a:t> </a:t>
            </a:r>
            <a:r>
              <a:rPr lang="en-US" sz="6000" dirty="0">
                <a:solidFill>
                  <a:schemeClr val="accent3"/>
                </a:solidFill>
              </a:rPr>
              <a:t>Q</a:t>
            </a:r>
            <a:r>
              <a:rPr lang="en-US" altLang="zh-TW" sz="6000" dirty="0">
                <a:solidFill>
                  <a:schemeClr val="accent3"/>
                </a:solidFill>
              </a:rPr>
              <a:t>3</a:t>
            </a:r>
            <a:br>
              <a:rPr lang="en-US" sz="6000" dirty="0">
                <a:solidFill>
                  <a:schemeClr val="accent3"/>
                </a:solidFill>
              </a:rPr>
            </a:br>
            <a:r>
              <a:rPr lang="en-US" sz="6000" dirty="0">
                <a:solidFill>
                  <a:schemeClr val="accent3"/>
                </a:solidFill>
              </a:rPr>
              <a:t>	      </a:t>
            </a:r>
            <a:r>
              <a:rPr lang="zh-TW" altLang="en-US" dirty="0"/>
              <a:t>推估</a:t>
            </a:r>
            <a:r>
              <a:rPr lang="en-US" altLang="zh-TW" dirty="0"/>
              <a:t>2021</a:t>
            </a:r>
            <a:r>
              <a:rPr lang="zh-TW" altLang="en-US" dirty="0"/>
              <a:t>病例數</a:t>
            </a:r>
            <a:r>
              <a:rPr lang="en-US" altLang="zh-TW" dirty="0"/>
              <a:t>?</a:t>
            </a:r>
          </a:p>
        </p:txBody>
      </p:sp>
      <p:sp>
        <p:nvSpPr>
          <p:cNvPr id="97" name="Google Shape;97;p14"/>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3619476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35E136-54FC-4A0A-BFB0-4C3C3748CEFF}"/>
              </a:ext>
            </a:extLst>
          </p:cNvPr>
          <p:cNvSpPr>
            <a:spLocks noGrp="1"/>
          </p:cNvSpPr>
          <p:nvPr>
            <p:ph type="title"/>
          </p:nvPr>
        </p:nvSpPr>
        <p:spPr>
          <a:xfrm>
            <a:off x="457199" y="281750"/>
            <a:ext cx="8229600" cy="413400"/>
          </a:xfrm>
        </p:spPr>
        <p:txBody>
          <a:bodyPr/>
          <a:lstStyle/>
          <a:p>
            <a:r>
              <a:rPr lang="zh-TW" altLang="en-US" sz="2800" dirty="0">
                <a:latin typeface="微軟正黑體" panose="020B0604030504040204" pitchFamily="34" charset="-120"/>
                <a:ea typeface="微軟正黑體" panose="020B0604030504040204" pitchFamily="34" charset="-120"/>
                <a:sym typeface="Arial"/>
              </a:rPr>
              <a:t>得病數時間數列圖</a:t>
            </a:r>
          </a:p>
        </p:txBody>
      </p:sp>
      <p:sp>
        <p:nvSpPr>
          <p:cNvPr id="3" name="投影片編號版面配置區 2">
            <a:extLst>
              <a:ext uri="{FF2B5EF4-FFF2-40B4-BE49-F238E27FC236}">
                <a16:creationId xmlns:a16="http://schemas.microsoft.com/office/drawing/2014/main" id="{D0C4B74C-407D-4E89-A389-DD67D0D803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4" name="圖片 3">
            <a:extLst>
              <a:ext uri="{FF2B5EF4-FFF2-40B4-BE49-F238E27FC236}">
                <a16:creationId xmlns:a16="http://schemas.microsoft.com/office/drawing/2014/main" id="{ED114EDD-A84A-4353-B7EF-5C9C38E98AC8}"/>
              </a:ext>
            </a:extLst>
          </p:cNvPr>
          <p:cNvPicPr>
            <a:picLocks noChangeAspect="1"/>
          </p:cNvPicPr>
          <p:nvPr/>
        </p:nvPicPr>
        <p:blipFill>
          <a:blip r:embed="rId2"/>
          <a:stretch>
            <a:fillRect/>
          </a:stretch>
        </p:blipFill>
        <p:spPr>
          <a:xfrm>
            <a:off x="1030941" y="789789"/>
            <a:ext cx="7082117" cy="3997728"/>
          </a:xfrm>
          <a:prstGeom prst="rect">
            <a:avLst/>
          </a:prstGeom>
          <a:solidFill>
            <a:schemeClr val="bg1"/>
          </a:solidFill>
        </p:spPr>
      </p:pic>
    </p:spTree>
    <p:extLst>
      <p:ext uri="{BB962C8B-B14F-4D97-AF65-F5344CB8AC3E}">
        <p14:creationId xmlns:p14="http://schemas.microsoft.com/office/powerpoint/2010/main" val="1806079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E99FC0-B429-407E-A5E3-0ADA4FAFE087}"/>
              </a:ext>
            </a:extLst>
          </p:cNvPr>
          <p:cNvSpPr>
            <a:spLocks noGrp="1"/>
          </p:cNvSpPr>
          <p:nvPr>
            <p:ph type="title"/>
          </p:nvPr>
        </p:nvSpPr>
        <p:spPr>
          <a:xfrm>
            <a:off x="325523" y="287642"/>
            <a:ext cx="580639" cy="1656487"/>
          </a:xfrm>
        </p:spPr>
        <p:txBody>
          <a:bodyPr/>
          <a:lstStyle/>
          <a:p>
            <a:r>
              <a:rPr lang="zh-TW" altLang="en-US" sz="2800" b="1" dirty="0">
                <a:latin typeface="微軟正黑體" panose="020B0604030504040204" pitchFamily="34" charset="-120"/>
                <a:ea typeface="微軟正黑體" panose="020B0604030504040204" pitchFamily="34" charset="-120"/>
              </a:rPr>
              <a:t>預測圖</a:t>
            </a:r>
            <a:r>
              <a:rPr lang="en-US" altLang="zh-TW" sz="2800" b="1" dirty="0">
                <a:latin typeface="微軟正黑體" panose="020B0604030504040204" pitchFamily="34" charset="-120"/>
                <a:ea typeface="微軟正黑體" panose="020B0604030504040204" pitchFamily="34" charset="-120"/>
              </a:rPr>
              <a:t>(</a:t>
            </a:r>
            <a:r>
              <a:rPr lang="zh-TW" altLang="en-US" sz="2800" b="1" dirty="0">
                <a:latin typeface="微軟正黑體" panose="020B0604030504040204" pitchFamily="34" charset="-120"/>
                <a:ea typeface="微軟正黑體" panose="020B0604030504040204" pitchFamily="34" charset="-120"/>
              </a:rPr>
              <a:t>修正</a:t>
            </a:r>
            <a:r>
              <a:rPr lang="en-US" altLang="zh-TW" sz="2800" b="1" dirty="0">
                <a:latin typeface="微軟正黑體" panose="020B0604030504040204" pitchFamily="34" charset="-120"/>
                <a:ea typeface="微軟正黑體" panose="020B0604030504040204" pitchFamily="34" charset="-120"/>
              </a:rPr>
              <a:t>)</a:t>
            </a:r>
            <a:endParaRPr lang="zh-TW" altLang="en-US" sz="2800" b="1"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55E3610C-9B77-4609-977D-3A122DC505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4" name="圖片 3">
            <a:extLst>
              <a:ext uri="{FF2B5EF4-FFF2-40B4-BE49-F238E27FC236}">
                <a16:creationId xmlns:a16="http://schemas.microsoft.com/office/drawing/2014/main" id="{E126B136-E13C-4B86-9685-571E0F3F907A}"/>
              </a:ext>
            </a:extLst>
          </p:cNvPr>
          <p:cNvPicPr>
            <a:picLocks noChangeAspect="1"/>
          </p:cNvPicPr>
          <p:nvPr/>
        </p:nvPicPr>
        <p:blipFill>
          <a:blip r:embed="rId3"/>
          <a:srcRect/>
          <a:stretch/>
        </p:blipFill>
        <p:spPr>
          <a:xfrm>
            <a:off x="1107731" y="849275"/>
            <a:ext cx="7071972" cy="4083710"/>
          </a:xfrm>
          <a:prstGeom prst="rect">
            <a:avLst/>
          </a:prstGeom>
          <a:solidFill>
            <a:schemeClr val="bg1"/>
          </a:solidFill>
        </p:spPr>
      </p:pic>
      <p:cxnSp>
        <p:nvCxnSpPr>
          <p:cNvPr id="6" name="直線接點 5">
            <a:extLst>
              <a:ext uri="{FF2B5EF4-FFF2-40B4-BE49-F238E27FC236}">
                <a16:creationId xmlns:a16="http://schemas.microsoft.com/office/drawing/2014/main" id="{2C0A7921-AA32-47BF-9E4E-9539E72DC78F}"/>
              </a:ext>
            </a:extLst>
          </p:cNvPr>
          <p:cNvCxnSpPr>
            <a:cxnSpLocks/>
          </p:cNvCxnSpPr>
          <p:nvPr/>
        </p:nvCxnSpPr>
        <p:spPr>
          <a:xfrm>
            <a:off x="1774360" y="932329"/>
            <a:ext cx="0" cy="3616811"/>
          </a:xfrm>
          <a:prstGeom prst="line">
            <a:avLst/>
          </a:prstGeom>
          <a:ln w="22225">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8" name="直線接點 7">
            <a:extLst>
              <a:ext uri="{FF2B5EF4-FFF2-40B4-BE49-F238E27FC236}">
                <a16:creationId xmlns:a16="http://schemas.microsoft.com/office/drawing/2014/main" id="{FC587B68-075C-4EC1-A2E0-153F36E2CB85}"/>
              </a:ext>
            </a:extLst>
          </p:cNvPr>
          <p:cNvCxnSpPr>
            <a:cxnSpLocks/>
          </p:cNvCxnSpPr>
          <p:nvPr/>
        </p:nvCxnSpPr>
        <p:spPr>
          <a:xfrm>
            <a:off x="2988609" y="914400"/>
            <a:ext cx="0" cy="3634740"/>
          </a:xfrm>
          <a:prstGeom prst="line">
            <a:avLst/>
          </a:prstGeom>
          <a:ln w="22225">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1" name="直線接點 10">
            <a:extLst>
              <a:ext uri="{FF2B5EF4-FFF2-40B4-BE49-F238E27FC236}">
                <a16:creationId xmlns:a16="http://schemas.microsoft.com/office/drawing/2014/main" id="{BF1B99DE-5B03-4006-8770-5C0301D1065B}"/>
              </a:ext>
            </a:extLst>
          </p:cNvPr>
          <p:cNvCxnSpPr>
            <a:cxnSpLocks/>
          </p:cNvCxnSpPr>
          <p:nvPr/>
        </p:nvCxnSpPr>
        <p:spPr>
          <a:xfrm>
            <a:off x="4234815" y="932329"/>
            <a:ext cx="0" cy="3616811"/>
          </a:xfrm>
          <a:prstGeom prst="line">
            <a:avLst/>
          </a:prstGeom>
          <a:ln w="22225">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5" name="直線接點 14">
            <a:extLst>
              <a:ext uri="{FF2B5EF4-FFF2-40B4-BE49-F238E27FC236}">
                <a16:creationId xmlns:a16="http://schemas.microsoft.com/office/drawing/2014/main" id="{4D27F626-2019-4EA9-A92F-DAC745F6E184}"/>
              </a:ext>
            </a:extLst>
          </p:cNvPr>
          <p:cNvCxnSpPr/>
          <p:nvPr/>
        </p:nvCxnSpPr>
        <p:spPr>
          <a:xfrm>
            <a:off x="5480685" y="914400"/>
            <a:ext cx="0" cy="3634740"/>
          </a:xfrm>
          <a:prstGeom prst="line">
            <a:avLst/>
          </a:prstGeom>
          <a:ln w="22225">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8723327B-AA27-42D7-B52C-EA045878FC65}"/>
              </a:ext>
            </a:extLst>
          </p:cNvPr>
          <p:cNvCxnSpPr/>
          <p:nvPr/>
        </p:nvCxnSpPr>
        <p:spPr>
          <a:xfrm>
            <a:off x="6703695" y="914400"/>
            <a:ext cx="0" cy="3634740"/>
          </a:xfrm>
          <a:prstGeom prst="line">
            <a:avLst/>
          </a:prstGeom>
          <a:ln w="22225">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2" name="文字方塊 11">
            <a:extLst>
              <a:ext uri="{FF2B5EF4-FFF2-40B4-BE49-F238E27FC236}">
                <a16:creationId xmlns:a16="http://schemas.microsoft.com/office/drawing/2014/main" id="{BF5AD920-F496-49EE-AD26-C10E8374F40E}"/>
              </a:ext>
            </a:extLst>
          </p:cNvPr>
          <p:cNvSpPr txBox="1"/>
          <p:nvPr/>
        </p:nvSpPr>
        <p:spPr>
          <a:xfrm>
            <a:off x="1774360" y="326055"/>
            <a:ext cx="1066800" cy="523220"/>
          </a:xfrm>
          <a:prstGeom prst="rect">
            <a:avLst/>
          </a:prstGeom>
          <a:noFill/>
        </p:spPr>
        <p:txBody>
          <a:bodyPr wrap="square">
            <a:spAutoFit/>
          </a:bodyPr>
          <a:lstStyle/>
          <a:p>
            <a:r>
              <a:rPr kumimoji="0" lang="en-US" altLang="zh-TW" sz="28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ousine"/>
                <a:sym typeface="Cousine"/>
              </a:rPr>
              <a:t>2017</a:t>
            </a:r>
            <a:endParaRPr lang="zh-TW" altLang="en-US" dirty="0"/>
          </a:p>
        </p:txBody>
      </p:sp>
      <p:sp>
        <p:nvSpPr>
          <p:cNvPr id="16" name="文字方塊 15">
            <a:extLst>
              <a:ext uri="{FF2B5EF4-FFF2-40B4-BE49-F238E27FC236}">
                <a16:creationId xmlns:a16="http://schemas.microsoft.com/office/drawing/2014/main" id="{938E8566-B808-4AC0-92DB-F065FF73791D}"/>
              </a:ext>
            </a:extLst>
          </p:cNvPr>
          <p:cNvSpPr txBox="1"/>
          <p:nvPr/>
        </p:nvSpPr>
        <p:spPr>
          <a:xfrm>
            <a:off x="3042034" y="326055"/>
            <a:ext cx="10668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28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ousine"/>
                <a:sym typeface="Cousine"/>
              </a:rPr>
              <a:t>2018</a:t>
            </a:r>
            <a:endParaRPr kumimoji="0" lang="zh-TW" alt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 name="文字方塊 17">
            <a:extLst>
              <a:ext uri="{FF2B5EF4-FFF2-40B4-BE49-F238E27FC236}">
                <a16:creationId xmlns:a16="http://schemas.microsoft.com/office/drawing/2014/main" id="{276B8107-E135-4CA1-BD03-9C77231A8E2A}"/>
              </a:ext>
            </a:extLst>
          </p:cNvPr>
          <p:cNvSpPr txBox="1"/>
          <p:nvPr/>
        </p:nvSpPr>
        <p:spPr>
          <a:xfrm>
            <a:off x="4343195" y="326055"/>
            <a:ext cx="10668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28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ousine"/>
                <a:sym typeface="Cousine"/>
              </a:rPr>
              <a:t>2019</a:t>
            </a:r>
            <a:endParaRPr kumimoji="0" lang="zh-TW" alt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9" name="文字方塊 18">
            <a:extLst>
              <a:ext uri="{FF2B5EF4-FFF2-40B4-BE49-F238E27FC236}">
                <a16:creationId xmlns:a16="http://schemas.microsoft.com/office/drawing/2014/main" id="{AA8E04DA-CFCB-4EAD-A39F-A576008BF7C4}"/>
              </a:ext>
            </a:extLst>
          </p:cNvPr>
          <p:cNvSpPr txBox="1"/>
          <p:nvPr/>
        </p:nvSpPr>
        <p:spPr>
          <a:xfrm>
            <a:off x="5552999" y="326055"/>
            <a:ext cx="10668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28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ousine"/>
                <a:sym typeface="Cousine"/>
              </a:rPr>
              <a:t>2020</a:t>
            </a:r>
            <a:endParaRPr kumimoji="0" lang="zh-TW" alt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1" name="文字方塊 20">
            <a:extLst>
              <a:ext uri="{FF2B5EF4-FFF2-40B4-BE49-F238E27FC236}">
                <a16:creationId xmlns:a16="http://schemas.microsoft.com/office/drawing/2014/main" id="{31BA9459-3D7B-4236-AA99-9DDEC47B8BBC}"/>
              </a:ext>
            </a:extLst>
          </p:cNvPr>
          <p:cNvSpPr txBox="1"/>
          <p:nvPr/>
        </p:nvSpPr>
        <p:spPr>
          <a:xfrm>
            <a:off x="6854160" y="326055"/>
            <a:ext cx="132554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28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ousine"/>
                <a:sym typeface="Cousine"/>
              </a:rPr>
              <a:t>2021~</a:t>
            </a:r>
            <a:endParaRPr kumimoji="0" lang="zh-TW" alt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0492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8"/>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9"/>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1"/>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6"/>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8"/>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1"/>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15"/>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6" grpId="0"/>
      <p:bldP spid="16" grpId="1"/>
      <p:bldP spid="18" grpId="0"/>
      <p:bldP spid="18" grpId="1"/>
      <p:bldP spid="19" grpId="0"/>
      <p:bldP spid="19" grpId="1"/>
      <p:bldP spid="21" grpId="0"/>
      <p:bldP spid="21"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4AC1FF72-7270-4020-9FF3-C132B38966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4" name="圖片 3">
            <a:extLst>
              <a:ext uri="{FF2B5EF4-FFF2-40B4-BE49-F238E27FC236}">
                <a16:creationId xmlns:a16="http://schemas.microsoft.com/office/drawing/2014/main" id="{008199C4-2209-4A69-9B3C-95A1119940EE}"/>
              </a:ext>
            </a:extLst>
          </p:cNvPr>
          <p:cNvPicPr>
            <a:picLocks noChangeAspect="1"/>
          </p:cNvPicPr>
          <p:nvPr/>
        </p:nvPicPr>
        <p:blipFill>
          <a:blip r:embed="rId2"/>
          <a:stretch>
            <a:fillRect/>
          </a:stretch>
        </p:blipFill>
        <p:spPr>
          <a:xfrm>
            <a:off x="1563013" y="833718"/>
            <a:ext cx="4479201" cy="4479201"/>
          </a:xfrm>
          <a:prstGeom prst="rect">
            <a:avLst/>
          </a:prstGeom>
        </p:spPr>
      </p:pic>
      <p:sp>
        <p:nvSpPr>
          <p:cNvPr id="5" name="語音泡泡: 橢圓形 4">
            <a:extLst>
              <a:ext uri="{FF2B5EF4-FFF2-40B4-BE49-F238E27FC236}">
                <a16:creationId xmlns:a16="http://schemas.microsoft.com/office/drawing/2014/main" id="{FE5F0389-A62C-47F2-9859-04839A3F4BC5}"/>
              </a:ext>
            </a:extLst>
          </p:cNvPr>
          <p:cNvSpPr/>
          <p:nvPr/>
        </p:nvSpPr>
        <p:spPr>
          <a:xfrm>
            <a:off x="6042214" y="210033"/>
            <a:ext cx="2796986" cy="2192234"/>
          </a:xfrm>
          <a:prstGeom prst="wedgeEllipseCallout">
            <a:avLst>
              <a:gd name="adj1" fmla="val -66752"/>
              <a:gd name="adj2" fmla="val 2565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3200" dirty="0">
                <a:latin typeface="微軟正黑體" panose="020B0604030504040204" pitchFamily="34" charset="-120"/>
                <a:ea typeface="微軟正黑體" panose="020B0604030504040204" pitchFamily="34" charset="-120"/>
              </a:rPr>
              <a:t>謝謝大家</a:t>
            </a:r>
            <a:endParaRPr lang="en-US" altLang="zh-TW" sz="3200" dirty="0">
              <a:latin typeface="微軟正黑體" panose="020B0604030504040204" pitchFamily="34" charset="-120"/>
              <a:ea typeface="微軟正黑體" panose="020B0604030504040204" pitchFamily="34" charset="-120"/>
            </a:endParaRPr>
          </a:p>
          <a:p>
            <a:pPr algn="ctr"/>
            <a:r>
              <a:rPr lang="zh-TW" altLang="en-US" sz="3200" dirty="0">
                <a:latin typeface="微軟正黑體" panose="020B0604030504040204" pitchFamily="34" charset="-120"/>
                <a:ea typeface="微軟正黑體" panose="020B0604030504040204" pitchFamily="34" charset="-120"/>
              </a:rPr>
              <a:t>報告完畢</a:t>
            </a:r>
          </a:p>
        </p:txBody>
      </p:sp>
    </p:spTree>
    <p:extLst>
      <p:ext uri="{BB962C8B-B14F-4D97-AF65-F5344CB8AC3E}">
        <p14:creationId xmlns:p14="http://schemas.microsoft.com/office/powerpoint/2010/main" val="1025439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7"/>
          <p:cNvSpPr txBox="1">
            <a:spLocks noGrp="1"/>
          </p:cNvSpPr>
          <p:nvPr>
            <p:ph type="title"/>
          </p:nvPr>
        </p:nvSpPr>
        <p:spPr>
          <a:xfrm>
            <a:off x="443959" y="410359"/>
            <a:ext cx="8256079" cy="5714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a:t>
            </a:r>
            <a:r>
              <a:rPr lang="en-US" altLang="zh-TW" sz="3600" dirty="0">
                <a:latin typeface="微軟正黑體" panose="020B0604030504040204" pitchFamily="34" charset="-120"/>
                <a:ea typeface="微軟正黑體" panose="020B0604030504040204" pitchFamily="34" charset="-120"/>
              </a:rPr>
              <a:t>Q</a:t>
            </a:r>
            <a:r>
              <a:rPr lang="en-US" sz="3600" dirty="0">
                <a:latin typeface="微軟正黑體" panose="020B0604030504040204" pitchFamily="34" charset="-120"/>
                <a:ea typeface="微軟正黑體" panose="020B0604030504040204" pitchFamily="34" charset="-120"/>
              </a:rPr>
              <a:t>uestion</a:t>
            </a:r>
            <a:endParaRPr dirty="0">
              <a:latin typeface="微軟正黑體" panose="020B0604030504040204" pitchFamily="34" charset="-120"/>
              <a:ea typeface="微軟正黑體" panose="020B0604030504040204" pitchFamily="34" charset="-120"/>
            </a:endParaRPr>
          </a:p>
        </p:txBody>
      </p:sp>
      <p:sp>
        <p:nvSpPr>
          <p:cNvPr id="258" name="Google Shape;258;p27"/>
          <p:cNvSpPr txBox="1"/>
          <p:nvPr/>
        </p:nvSpPr>
        <p:spPr>
          <a:xfrm>
            <a:off x="1458600" y="2476309"/>
            <a:ext cx="6226799" cy="799834"/>
          </a:xfrm>
          <a:prstGeom prst="rect">
            <a:avLst/>
          </a:prstGeom>
          <a:noFill/>
          <a:ln w="19050" cap="rnd" cmpd="sng">
            <a:solidFill>
              <a:srgbClr val="FFFFFF"/>
            </a:solidFill>
            <a:prstDash val="lgDash"/>
            <a:round/>
            <a:headEnd type="none" w="sm" len="sm"/>
            <a:tailEnd type="none" w="sm" len="sm"/>
          </a:ln>
        </p:spPr>
        <p:txBody>
          <a:bodyPr spcFirstLastPara="1" wrap="square" lIns="91425" tIns="91425" rIns="91425" bIns="91425" anchor="ctr" anchorCtr="0">
            <a:noAutofit/>
          </a:bodyPr>
          <a:lstStyle/>
          <a:p>
            <a:pPr lvl="0" algn="ctr"/>
            <a:r>
              <a:rPr lang="en-US" altLang="zh-TW" sz="3000" dirty="0">
                <a:solidFill>
                  <a:srgbClr val="FFFFFF"/>
                </a:solidFill>
                <a:latin typeface="微軟正黑體" panose="020B0604030504040204" pitchFamily="34" charset="-120"/>
                <a:ea typeface="微軟正黑體" panose="020B0604030504040204" pitchFamily="34" charset="-120"/>
                <a:cs typeface="Cousine"/>
                <a:sym typeface="Cousine"/>
              </a:rPr>
              <a:t>Q2:HIV</a:t>
            </a:r>
            <a:r>
              <a:rPr lang="zh-TW" altLang="en-US" sz="3000" dirty="0">
                <a:solidFill>
                  <a:srgbClr val="FFFFFF"/>
                </a:solidFill>
                <a:latin typeface="微軟正黑體" panose="020B0604030504040204" pitchFamily="34" charset="-120"/>
                <a:ea typeface="微軟正黑體" panose="020B0604030504040204" pitchFamily="34" charset="-120"/>
                <a:cs typeface="Cousine"/>
                <a:sym typeface="Cousine"/>
              </a:rPr>
              <a:t>哪個季節最容易得</a:t>
            </a:r>
            <a:r>
              <a:rPr lang="en-US" altLang="zh-TW" sz="3000" dirty="0">
                <a:solidFill>
                  <a:srgbClr val="FFFFFF"/>
                </a:solidFill>
                <a:latin typeface="微軟正黑體" panose="020B0604030504040204" pitchFamily="34" charset="-120"/>
                <a:ea typeface="微軟正黑體" panose="020B0604030504040204" pitchFamily="34" charset="-120"/>
                <a:cs typeface="Cousine"/>
                <a:sym typeface="Cousine"/>
              </a:rPr>
              <a:t>?</a:t>
            </a:r>
            <a:endParaRPr lang="zh-TW" altLang="en-US" sz="3000" dirty="0">
              <a:solidFill>
                <a:srgbClr val="FFFFFF"/>
              </a:solidFill>
              <a:latin typeface="微軟正黑體" panose="020B0604030504040204" pitchFamily="34" charset="-120"/>
              <a:ea typeface="微軟正黑體" panose="020B0604030504040204" pitchFamily="34" charset="-120"/>
              <a:cs typeface="Cousine"/>
              <a:sym typeface="Cousine"/>
            </a:endParaRPr>
          </a:p>
        </p:txBody>
      </p:sp>
      <p:cxnSp>
        <p:nvCxnSpPr>
          <p:cNvPr id="260" name="Google Shape;260;p27"/>
          <p:cNvCxnSpPr>
            <a:cxnSpLocks/>
            <a:stCxn id="261" idx="2"/>
            <a:endCxn id="258" idx="0"/>
          </p:cNvCxnSpPr>
          <p:nvPr/>
        </p:nvCxnSpPr>
        <p:spPr>
          <a:xfrm>
            <a:off x="4572000" y="2015695"/>
            <a:ext cx="0" cy="460614"/>
          </a:xfrm>
          <a:prstGeom prst="straightConnector1">
            <a:avLst/>
          </a:prstGeom>
          <a:noFill/>
          <a:ln w="9525" cap="rnd" cmpd="sng">
            <a:solidFill>
              <a:srgbClr val="FFFFFF"/>
            </a:solidFill>
            <a:prstDash val="solid"/>
            <a:round/>
            <a:headEnd type="oval" w="lg" len="lg"/>
            <a:tailEnd type="triangle" w="lg" len="lg"/>
          </a:ln>
        </p:spPr>
      </p:cxnSp>
      <p:sp>
        <p:nvSpPr>
          <p:cNvPr id="261" name="Google Shape;261;p27"/>
          <p:cNvSpPr txBox="1"/>
          <p:nvPr/>
        </p:nvSpPr>
        <p:spPr>
          <a:xfrm>
            <a:off x="1424460" y="1215861"/>
            <a:ext cx="6295079" cy="799834"/>
          </a:xfrm>
          <a:prstGeom prst="rect">
            <a:avLst/>
          </a:prstGeom>
          <a:noFill/>
          <a:ln w="19050" cap="rnd"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sz="3000" dirty="0">
                <a:solidFill>
                  <a:srgbClr val="FFFFFF"/>
                </a:solidFill>
                <a:latin typeface="微軟正黑體" panose="020B0604030504040204" pitchFamily="34" charset="-120"/>
                <a:ea typeface="微軟正黑體" panose="020B0604030504040204" pitchFamily="34" charset="-120"/>
                <a:cs typeface="Cousine"/>
                <a:sym typeface="Cousine"/>
              </a:rPr>
              <a:t>Q1:</a:t>
            </a:r>
            <a:r>
              <a:rPr lang="zh-TW" altLang="en-US" sz="3000" dirty="0">
                <a:solidFill>
                  <a:srgbClr val="FFFFFF"/>
                </a:solidFill>
                <a:latin typeface="微軟正黑體" panose="020B0604030504040204" pitchFamily="34" charset="-120"/>
                <a:ea typeface="微軟正黑體" panose="020B0604030504040204" pitchFamily="34" charset="-120"/>
                <a:cs typeface="Cousine"/>
                <a:sym typeface="Cousine"/>
              </a:rPr>
              <a:t>哪一個地區得病數最高</a:t>
            </a:r>
            <a:r>
              <a:rPr lang="en-US" altLang="zh-TW" sz="3000" dirty="0">
                <a:solidFill>
                  <a:srgbClr val="FFFFFF"/>
                </a:solidFill>
                <a:latin typeface="微軟正黑體" panose="020B0604030504040204" pitchFamily="34" charset="-120"/>
                <a:ea typeface="微軟正黑體" panose="020B0604030504040204" pitchFamily="34" charset="-120"/>
                <a:cs typeface="Cousine"/>
                <a:sym typeface="Cousine"/>
              </a:rPr>
              <a:t>?</a:t>
            </a:r>
            <a:endParaRPr sz="3000" dirty="0">
              <a:solidFill>
                <a:srgbClr val="FFFFFF"/>
              </a:solidFill>
              <a:latin typeface="微軟正黑體" panose="020B0604030504040204" pitchFamily="34" charset="-120"/>
              <a:ea typeface="微軟正黑體" panose="020B0604030504040204" pitchFamily="34" charset="-120"/>
              <a:cs typeface="Cousine"/>
              <a:sym typeface="Cousine"/>
            </a:endParaRPr>
          </a:p>
        </p:txBody>
      </p:sp>
      <p:sp>
        <p:nvSpPr>
          <p:cNvPr id="263" name="Google Shape;263;p27"/>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7" name="Google Shape;258;p27">
            <a:extLst>
              <a:ext uri="{FF2B5EF4-FFF2-40B4-BE49-F238E27FC236}">
                <a16:creationId xmlns:a16="http://schemas.microsoft.com/office/drawing/2014/main" id="{66506396-00E0-48F9-9EEE-E29146878904}"/>
              </a:ext>
            </a:extLst>
          </p:cNvPr>
          <p:cNvSpPr txBox="1"/>
          <p:nvPr/>
        </p:nvSpPr>
        <p:spPr>
          <a:xfrm>
            <a:off x="1475670" y="3927639"/>
            <a:ext cx="6192660" cy="620915"/>
          </a:xfrm>
          <a:prstGeom prst="rect">
            <a:avLst/>
          </a:prstGeom>
          <a:noFill/>
          <a:ln w="19050" cap="rnd" cmpd="sng">
            <a:solidFill>
              <a:srgbClr val="FFFFFF"/>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sz="3000" dirty="0">
                <a:solidFill>
                  <a:srgbClr val="FFFFFF"/>
                </a:solidFill>
                <a:latin typeface="微軟正黑體" panose="020B0604030504040204" pitchFamily="34" charset="-120"/>
                <a:ea typeface="微軟正黑體" panose="020B0604030504040204" pitchFamily="34" charset="-120"/>
                <a:cs typeface="Cousine"/>
                <a:sym typeface="Cousine"/>
              </a:rPr>
              <a:t>Q3:</a:t>
            </a:r>
            <a:r>
              <a:rPr lang="zh-TW" altLang="en-US" sz="3000" dirty="0">
                <a:solidFill>
                  <a:srgbClr val="FFFFFF"/>
                </a:solidFill>
                <a:latin typeface="微軟正黑體" panose="020B0604030504040204" pitchFamily="34" charset="-120"/>
                <a:ea typeface="微軟正黑體" panose="020B0604030504040204" pitchFamily="34" charset="-120"/>
                <a:cs typeface="Cousine"/>
                <a:sym typeface="Cousine"/>
              </a:rPr>
              <a:t>推估</a:t>
            </a:r>
            <a:r>
              <a:rPr lang="en-US" altLang="zh-TW" sz="3000" dirty="0">
                <a:solidFill>
                  <a:srgbClr val="FFFFFF"/>
                </a:solidFill>
                <a:latin typeface="微軟正黑體" panose="020B0604030504040204" pitchFamily="34" charset="-120"/>
                <a:ea typeface="微軟正黑體" panose="020B0604030504040204" pitchFamily="34" charset="-120"/>
                <a:cs typeface="Cousine"/>
                <a:sym typeface="Cousine"/>
              </a:rPr>
              <a:t>2021</a:t>
            </a:r>
            <a:r>
              <a:rPr lang="zh-TW" altLang="en-US" sz="3000" dirty="0">
                <a:solidFill>
                  <a:srgbClr val="FFFFFF"/>
                </a:solidFill>
                <a:latin typeface="微軟正黑體" panose="020B0604030504040204" pitchFamily="34" charset="-120"/>
                <a:ea typeface="微軟正黑體" panose="020B0604030504040204" pitchFamily="34" charset="-120"/>
                <a:cs typeface="Cousine"/>
                <a:sym typeface="Cousine"/>
              </a:rPr>
              <a:t>病例數</a:t>
            </a:r>
            <a:r>
              <a:rPr lang="en-US" altLang="zh-TW" sz="3000" dirty="0">
                <a:solidFill>
                  <a:srgbClr val="FFFFFF"/>
                </a:solidFill>
                <a:latin typeface="微軟正黑體" panose="020B0604030504040204" pitchFamily="34" charset="-120"/>
                <a:ea typeface="微軟正黑體" panose="020B0604030504040204" pitchFamily="34" charset="-120"/>
                <a:cs typeface="Cousine"/>
                <a:sym typeface="Cousine"/>
              </a:rPr>
              <a:t>?</a:t>
            </a:r>
            <a:endParaRPr lang="zh-TW" altLang="en-US" sz="3000" dirty="0">
              <a:solidFill>
                <a:srgbClr val="FFFFFF"/>
              </a:solidFill>
              <a:latin typeface="微軟正黑體" panose="020B0604030504040204" pitchFamily="34" charset="-120"/>
              <a:ea typeface="微軟正黑體" panose="020B0604030504040204" pitchFamily="34" charset="-120"/>
              <a:cs typeface="Cousine"/>
              <a:sym typeface="Cousine"/>
            </a:endParaRPr>
          </a:p>
        </p:txBody>
      </p:sp>
      <p:cxnSp>
        <p:nvCxnSpPr>
          <p:cNvPr id="8" name="Google Shape;260;p27">
            <a:extLst>
              <a:ext uri="{FF2B5EF4-FFF2-40B4-BE49-F238E27FC236}">
                <a16:creationId xmlns:a16="http://schemas.microsoft.com/office/drawing/2014/main" id="{42E85E1F-1084-47F8-B055-EA3DBD679ECA}"/>
              </a:ext>
            </a:extLst>
          </p:cNvPr>
          <p:cNvCxnSpPr>
            <a:cxnSpLocks/>
            <a:stCxn id="258" idx="2"/>
            <a:endCxn id="7" idx="0"/>
          </p:cNvCxnSpPr>
          <p:nvPr/>
        </p:nvCxnSpPr>
        <p:spPr>
          <a:xfrm>
            <a:off x="4572000" y="3276143"/>
            <a:ext cx="0" cy="651496"/>
          </a:xfrm>
          <a:prstGeom prst="straightConnector1">
            <a:avLst/>
          </a:prstGeom>
          <a:noFill/>
          <a:ln w="9525" cap="rnd" cmpd="sng">
            <a:solidFill>
              <a:srgbClr val="FFFFFF"/>
            </a:solidFill>
            <a:prstDash val="solid"/>
            <a:round/>
            <a:headEnd type="oval" w="lg" len="lg"/>
            <a:tailEnd type="triangle" w="lg" len="lg"/>
          </a:ln>
        </p:spPr>
      </p:cxnSp>
      <p:pic>
        <p:nvPicPr>
          <p:cNvPr id="9" name="Picture 2">
            <a:extLst>
              <a:ext uri="{FF2B5EF4-FFF2-40B4-BE49-F238E27FC236}">
                <a16:creationId xmlns:a16="http://schemas.microsoft.com/office/drawing/2014/main" id="{21C81460-1416-4BF3-8FF7-18C517DD57C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8235" b="74353" l="2895" r="28158">
                        <a14:foregroundMark x1="11974" y1="47059" x2="14342" y2="50588"/>
                        <a14:foregroundMark x1="17368" y1="46588" x2="18947" y2="50118"/>
                      </a14:backgroundRemoval>
                    </a14:imgEffect>
                  </a14:imgLayer>
                </a14:imgProps>
              </a:ext>
              <a:ext uri="{28A0092B-C50C-407E-A947-70E740481C1C}">
                <a14:useLocalDpi xmlns:a14="http://schemas.microsoft.com/office/drawing/2010/main" val="0"/>
              </a:ext>
            </a:extLst>
          </a:blip>
          <a:srcRect t="29146" r="69937" b="22955"/>
          <a:stretch/>
        </p:blipFill>
        <p:spPr bwMode="auto">
          <a:xfrm>
            <a:off x="5719370" y="152694"/>
            <a:ext cx="992736" cy="8845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2414D10-9855-43A9-BD06-4B00A0DD3F4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8235" b="74353" l="2895" r="28158">
                        <a14:foregroundMark x1="11974" y1="47059" x2="14342" y2="50588"/>
                        <a14:foregroundMark x1="17368" y1="46588" x2="18947" y2="50118"/>
                      </a14:backgroundRemoval>
                    </a14:imgEffect>
                  </a14:imgLayer>
                </a14:imgProps>
              </a:ext>
              <a:ext uri="{28A0092B-C50C-407E-A947-70E740481C1C}">
                <a14:useLocalDpi xmlns:a14="http://schemas.microsoft.com/office/drawing/2010/main" val="0"/>
              </a:ext>
            </a:extLst>
          </a:blip>
          <a:srcRect t="29146" r="69937" b="22955"/>
          <a:stretch/>
        </p:blipFill>
        <p:spPr bwMode="auto">
          <a:xfrm>
            <a:off x="2556021" y="152694"/>
            <a:ext cx="992736" cy="884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659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AEC498-5E36-44A8-A802-26FD029D375A}"/>
              </a:ext>
            </a:extLst>
          </p:cNvPr>
          <p:cNvSpPr>
            <a:spLocks noGrp="1"/>
          </p:cNvSpPr>
          <p:nvPr>
            <p:ph type="title"/>
          </p:nvPr>
        </p:nvSpPr>
        <p:spPr>
          <a:xfrm>
            <a:off x="365253" y="223359"/>
            <a:ext cx="8229600" cy="472209"/>
          </a:xfrm>
        </p:spPr>
        <p:txBody>
          <a:bodyPr/>
          <a:lstStyle/>
          <a:p>
            <a:r>
              <a:rPr lang="zh-TW" altLang="en-US" sz="2800" dirty="0">
                <a:latin typeface="微軟正黑體" panose="020B0604030504040204" pitchFamily="34" charset="-120"/>
                <a:ea typeface="微軟正黑體" panose="020B0604030504040204" pitchFamily="34" charset="-120"/>
              </a:rPr>
              <a:t>資料來源</a:t>
            </a:r>
          </a:p>
        </p:txBody>
      </p:sp>
      <p:sp>
        <p:nvSpPr>
          <p:cNvPr id="3" name="投影片編號版面配置區 2">
            <a:extLst>
              <a:ext uri="{FF2B5EF4-FFF2-40B4-BE49-F238E27FC236}">
                <a16:creationId xmlns:a16="http://schemas.microsoft.com/office/drawing/2014/main" id="{95609F87-CD34-47E4-BF4B-4A1C90E0F5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7" name="圖片 6">
            <a:extLst>
              <a:ext uri="{FF2B5EF4-FFF2-40B4-BE49-F238E27FC236}">
                <a16:creationId xmlns:a16="http://schemas.microsoft.com/office/drawing/2014/main" id="{E3F69B2D-5E71-422F-B39D-DB8072B52748}"/>
              </a:ext>
            </a:extLst>
          </p:cNvPr>
          <p:cNvPicPr>
            <a:picLocks noChangeAspect="1"/>
          </p:cNvPicPr>
          <p:nvPr/>
        </p:nvPicPr>
        <p:blipFill>
          <a:blip r:embed="rId3"/>
          <a:stretch>
            <a:fillRect/>
          </a:stretch>
        </p:blipFill>
        <p:spPr>
          <a:xfrm>
            <a:off x="719818" y="968867"/>
            <a:ext cx="7520470" cy="3743038"/>
          </a:xfrm>
          <a:prstGeom prst="rect">
            <a:avLst/>
          </a:prstGeom>
        </p:spPr>
      </p:pic>
    </p:spTree>
    <p:extLst>
      <p:ext uri="{BB962C8B-B14F-4D97-AF65-F5344CB8AC3E}">
        <p14:creationId xmlns:p14="http://schemas.microsoft.com/office/powerpoint/2010/main" val="401097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A5AA29-3641-46B2-B6E9-20D95CC8DCF6}"/>
              </a:ext>
            </a:extLst>
          </p:cNvPr>
          <p:cNvSpPr>
            <a:spLocks noGrp="1"/>
          </p:cNvSpPr>
          <p:nvPr>
            <p:ph type="title"/>
          </p:nvPr>
        </p:nvSpPr>
        <p:spPr>
          <a:xfrm>
            <a:off x="404330" y="493832"/>
            <a:ext cx="8229600" cy="528144"/>
          </a:xfrm>
        </p:spPr>
        <p:txBody>
          <a:bodyPr/>
          <a:lstStyle/>
          <a:p>
            <a:pPr algn="ctr"/>
            <a:r>
              <a:rPr lang="zh-TW" altLang="en-US" sz="2800" b="1" dirty="0">
                <a:latin typeface="微軟正黑體" panose="020B0604030504040204" pitchFamily="34" charset="-120"/>
                <a:ea typeface="微軟正黑體" panose="020B0604030504040204" pitchFamily="34" charset="-120"/>
              </a:rPr>
              <a:t>先導入執行程式</a:t>
            </a:r>
          </a:p>
        </p:txBody>
      </p:sp>
      <p:sp>
        <p:nvSpPr>
          <p:cNvPr id="3" name="投影片編號版面配置區 2">
            <a:extLst>
              <a:ext uri="{FF2B5EF4-FFF2-40B4-BE49-F238E27FC236}">
                <a16:creationId xmlns:a16="http://schemas.microsoft.com/office/drawing/2014/main" id="{E465BE30-3B54-4DCE-996C-75F9531E91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5" name="圖片 4">
            <a:extLst>
              <a:ext uri="{FF2B5EF4-FFF2-40B4-BE49-F238E27FC236}">
                <a16:creationId xmlns:a16="http://schemas.microsoft.com/office/drawing/2014/main" id="{9853946E-84E2-4038-A4B7-A526497F3291}"/>
              </a:ext>
            </a:extLst>
          </p:cNvPr>
          <p:cNvPicPr>
            <a:picLocks noChangeAspect="1"/>
          </p:cNvPicPr>
          <p:nvPr/>
        </p:nvPicPr>
        <p:blipFill>
          <a:blip r:embed="rId2"/>
          <a:stretch>
            <a:fillRect/>
          </a:stretch>
        </p:blipFill>
        <p:spPr>
          <a:xfrm>
            <a:off x="1614905" y="1223450"/>
            <a:ext cx="5585944" cy="3353091"/>
          </a:xfrm>
          <a:prstGeom prst="rect">
            <a:avLst/>
          </a:prstGeom>
        </p:spPr>
      </p:pic>
    </p:spTree>
    <p:extLst>
      <p:ext uri="{BB962C8B-B14F-4D97-AF65-F5344CB8AC3E}">
        <p14:creationId xmlns:p14="http://schemas.microsoft.com/office/powerpoint/2010/main" val="2003585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689B77-18ED-4B58-A7A0-9CB24A695F9D}"/>
              </a:ext>
            </a:extLst>
          </p:cNvPr>
          <p:cNvSpPr>
            <a:spLocks noGrp="1"/>
          </p:cNvSpPr>
          <p:nvPr>
            <p:ph type="title"/>
          </p:nvPr>
        </p:nvSpPr>
        <p:spPr>
          <a:xfrm>
            <a:off x="348420" y="143531"/>
            <a:ext cx="8229600" cy="413400"/>
          </a:xfrm>
        </p:spPr>
        <p:txBody>
          <a:bodyPr/>
          <a:lstStyle/>
          <a:p>
            <a:r>
              <a:rPr lang="en-US" altLang="zh-TW" sz="2800" dirty="0">
                <a:latin typeface="微軟正黑體" panose="020B0604030504040204" pitchFamily="34" charset="-120"/>
                <a:ea typeface="微軟正黑體" panose="020B0604030504040204" pitchFamily="34" charset="-120"/>
              </a:rPr>
              <a:t>API</a:t>
            </a:r>
            <a:r>
              <a:rPr lang="zh-TW" altLang="en-US" sz="2800" dirty="0">
                <a:latin typeface="微軟正黑體" panose="020B0604030504040204" pitchFamily="34" charset="-120"/>
                <a:ea typeface="微軟正黑體" panose="020B0604030504040204" pitchFamily="34" charset="-120"/>
              </a:rPr>
              <a:t>抓取網站上資料</a:t>
            </a:r>
          </a:p>
        </p:txBody>
      </p:sp>
      <p:sp>
        <p:nvSpPr>
          <p:cNvPr id="3" name="投影片編號版面配置區 2">
            <a:extLst>
              <a:ext uri="{FF2B5EF4-FFF2-40B4-BE49-F238E27FC236}">
                <a16:creationId xmlns:a16="http://schemas.microsoft.com/office/drawing/2014/main" id="{6F4E2B8C-CE78-4888-9669-9566B6E0A9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4" name="圖片 3">
            <a:extLst>
              <a:ext uri="{FF2B5EF4-FFF2-40B4-BE49-F238E27FC236}">
                <a16:creationId xmlns:a16="http://schemas.microsoft.com/office/drawing/2014/main" id="{CC85EAC1-D4E3-4E9B-A143-61C99600EDD6}"/>
              </a:ext>
            </a:extLst>
          </p:cNvPr>
          <p:cNvPicPr>
            <a:picLocks noChangeAspect="1"/>
          </p:cNvPicPr>
          <p:nvPr/>
        </p:nvPicPr>
        <p:blipFill>
          <a:blip r:embed="rId3"/>
          <a:stretch>
            <a:fillRect/>
          </a:stretch>
        </p:blipFill>
        <p:spPr>
          <a:xfrm>
            <a:off x="860966" y="735615"/>
            <a:ext cx="7204509" cy="4197852"/>
          </a:xfrm>
          <a:prstGeom prst="rect">
            <a:avLst/>
          </a:prstGeom>
        </p:spPr>
      </p:pic>
      <p:sp>
        <p:nvSpPr>
          <p:cNvPr id="5" name="矩形 4">
            <a:extLst>
              <a:ext uri="{FF2B5EF4-FFF2-40B4-BE49-F238E27FC236}">
                <a16:creationId xmlns:a16="http://schemas.microsoft.com/office/drawing/2014/main" id="{9BBA7B26-C553-49B3-B7FA-79E97069487E}"/>
              </a:ext>
            </a:extLst>
          </p:cNvPr>
          <p:cNvSpPr/>
          <p:nvPr/>
        </p:nvSpPr>
        <p:spPr>
          <a:xfrm>
            <a:off x="1148862" y="1930399"/>
            <a:ext cx="2954215" cy="203201"/>
          </a:xfrm>
          <a:prstGeom prst="rect">
            <a:avLst/>
          </a:prstGeom>
          <a:noFill/>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4177166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79A533B-9D56-42F8-AD48-3CD699B733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4" name="圖片 3">
            <a:extLst>
              <a:ext uri="{FF2B5EF4-FFF2-40B4-BE49-F238E27FC236}">
                <a16:creationId xmlns:a16="http://schemas.microsoft.com/office/drawing/2014/main" id="{2F052568-D455-446A-88CF-3ED2F39C2028}"/>
              </a:ext>
            </a:extLst>
          </p:cNvPr>
          <p:cNvPicPr>
            <a:picLocks noChangeAspect="1"/>
          </p:cNvPicPr>
          <p:nvPr/>
        </p:nvPicPr>
        <p:blipFill>
          <a:blip r:embed="rId3"/>
          <a:stretch>
            <a:fillRect/>
          </a:stretch>
        </p:blipFill>
        <p:spPr>
          <a:xfrm>
            <a:off x="320752" y="260634"/>
            <a:ext cx="6020322" cy="320068"/>
          </a:xfrm>
          <a:prstGeom prst="rect">
            <a:avLst/>
          </a:prstGeom>
        </p:spPr>
      </p:pic>
      <p:sp>
        <p:nvSpPr>
          <p:cNvPr id="13" name="文字方塊 12">
            <a:extLst>
              <a:ext uri="{FF2B5EF4-FFF2-40B4-BE49-F238E27FC236}">
                <a16:creationId xmlns:a16="http://schemas.microsoft.com/office/drawing/2014/main" id="{2EF1D4D0-D495-44DF-92C3-DF0DF47990E4}"/>
              </a:ext>
            </a:extLst>
          </p:cNvPr>
          <p:cNvSpPr txBox="1"/>
          <p:nvPr/>
        </p:nvSpPr>
        <p:spPr>
          <a:xfrm>
            <a:off x="6021111" y="265703"/>
            <a:ext cx="396744" cy="404095"/>
          </a:xfrm>
          <a:prstGeom prst="rect">
            <a:avLst/>
          </a:prstGeom>
          <a:noFill/>
        </p:spPr>
        <p:txBody>
          <a:bodyPr wrap="square">
            <a:spAutoFit/>
          </a:bodyPr>
          <a:lstStyle/>
          <a:p>
            <a:r>
              <a:rPr kumimoji="0" lang="en-US" altLang="zh-TW" sz="2000" b="1" i="0" u="none" strike="noStrike" kern="0" cap="none" spc="0" normalizeH="0" baseline="0" noProof="0" dirty="0">
                <a:ln>
                  <a:noFill/>
                </a:ln>
                <a:solidFill>
                  <a:srgbClr val="FFC000"/>
                </a:solidFill>
                <a:effectLst/>
                <a:uLnTx/>
                <a:uFillTx/>
                <a:latin typeface="Cousine"/>
                <a:cs typeface="Cousine"/>
                <a:sym typeface="Cousine"/>
              </a:rPr>
              <a:t>1</a:t>
            </a:r>
            <a:endParaRPr lang="zh-TW" altLang="en-US" b="1" dirty="0">
              <a:solidFill>
                <a:srgbClr val="FFC000"/>
              </a:solidFill>
            </a:endParaRPr>
          </a:p>
        </p:txBody>
      </p:sp>
      <p:sp>
        <p:nvSpPr>
          <p:cNvPr id="14" name="矩形 13">
            <a:extLst>
              <a:ext uri="{FF2B5EF4-FFF2-40B4-BE49-F238E27FC236}">
                <a16:creationId xmlns:a16="http://schemas.microsoft.com/office/drawing/2014/main" id="{857EBFFA-80F6-47A1-A61B-D45F4449B158}"/>
              </a:ext>
            </a:extLst>
          </p:cNvPr>
          <p:cNvSpPr/>
          <p:nvPr/>
        </p:nvSpPr>
        <p:spPr>
          <a:xfrm>
            <a:off x="2072602" y="257445"/>
            <a:ext cx="3948509" cy="303630"/>
          </a:xfrm>
          <a:prstGeom prst="rect">
            <a:avLst/>
          </a:prstGeom>
          <a:noFill/>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93A33362-C7E4-424D-8E84-DB5F6D27F41B}"/>
              </a:ext>
            </a:extLst>
          </p:cNvPr>
          <p:cNvSpPr txBox="1"/>
          <p:nvPr/>
        </p:nvSpPr>
        <p:spPr>
          <a:xfrm>
            <a:off x="5461340" y="835823"/>
            <a:ext cx="3361908" cy="1938992"/>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
                <a:schemeClr val="bg1"/>
              </a:buClr>
              <a:buSzTx/>
              <a:buFont typeface="+mj-lt"/>
              <a:buAutoNum type="arabicPeriod"/>
              <a:tabLst/>
              <a:defRPr/>
            </a:pPr>
            <a:r>
              <a:rPr kumimoji="0" lang="zh-TW" altLang="en-US" sz="2400" b="0" i="0" u="none" strike="noStrike" kern="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Cousine"/>
                <a:sym typeface="Cousine"/>
              </a:rPr>
              <a:t>利用</a:t>
            </a:r>
            <a:r>
              <a:rPr kumimoji="0" lang="en-US" altLang="zh-TW" sz="2400" b="0" i="0" u="none" strike="noStrike" kern="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Cousine"/>
                <a:sym typeface="Cousine"/>
              </a:rPr>
              <a:t>pandas</a:t>
            </a:r>
            <a:r>
              <a:rPr kumimoji="0" lang="zh-TW" altLang="en-US" sz="2400" b="0" i="0" u="none" strike="noStrike" kern="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Cousine"/>
                <a:sym typeface="Cousine"/>
              </a:rPr>
              <a:t>，讀取</a:t>
            </a:r>
            <a:r>
              <a:rPr kumimoji="0" lang="en-US" altLang="zh-TW" sz="2400" b="0" i="0" u="none" strike="noStrike" kern="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Cousine"/>
                <a:sym typeface="Cousine"/>
              </a:rPr>
              <a:t>csv</a:t>
            </a:r>
            <a:r>
              <a:rPr kumimoji="0" lang="zh-TW" altLang="en-US" sz="2400" b="0" i="0" u="none" strike="noStrike" kern="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Cousine"/>
                <a:sym typeface="Cousine"/>
              </a:rPr>
              <a:t>檔案清單。</a:t>
            </a:r>
            <a:endParaRPr kumimoji="0" lang="en-US" altLang="zh-TW" sz="2400" b="0" i="0" u="none" strike="noStrike" kern="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Cousine"/>
              <a:sym typeface="Cousine"/>
            </a:endParaRPr>
          </a:p>
          <a:p>
            <a:pPr marL="457200" marR="0" lvl="0" indent="-457200" algn="l" defTabSz="914400" rtl="0" eaLnBrk="1" fontAlgn="auto" latinLnBrk="0" hangingPunct="1">
              <a:lnSpc>
                <a:spcPct val="100000"/>
              </a:lnSpc>
              <a:spcBef>
                <a:spcPts val="0"/>
              </a:spcBef>
              <a:spcAft>
                <a:spcPts val="0"/>
              </a:spcAft>
              <a:buClr>
                <a:schemeClr val="bg1"/>
              </a:buClr>
              <a:buSzTx/>
              <a:buFont typeface="+mj-lt"/>
              <a:buAutoNum type="arabicPeriod"/>
              <a:tabLst/>
              <a:defRPr/>
            </a:pPr>
            <a:endParaRPr kumimoji="0" lang="en-US" altLang="zh-TW" sz="2400" b="0" i="0" u="none" strike="noStrike" kern="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Cousine"/>
              <a:sym typeface="Cousine"/>
            </a:endParaRPr>
          </a:p>
          <a:p>
            <a:pPr marL="457200" marR="0" lvl="0" indent="-457200" algn="l" defTabSz="914400" rtl="0" eaLnBrk="1" fontAlgn="auto" latinLnBrk="0" hangingPunct="1">
              <a:lnSpc>
                <a:spcPct val="100000"/>
              </a:lnSpc>
              <a:spcBef>
                <a:spcPts val="0"/>
              </a:spcBef>
              <a:spcAft>
                <a:spcPts val="0"/>
              </a:spcAft>
              <a:buClr>
                <a:schemeClr val="bg1"/>
              </a:buClr>
              <a:buSzTx/>
              <a:buFont typeface="+mj-lt"/>
              <a:buAutoNum type="arabicPeriod"/>
              <a:tabLst/>
              <a:defRPr/>
            </a:pPr>
            <a:r>
              <a:rPr kumimoji="0" lang="zh-TW" altLang="en-US" sz="2400" b="0" i="0" u="none" strike="noStrike" kern="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Cousine"/>
                <a:sym typeface="Cousine"/>
              </a:rPr>
              <a:t>取</a:t>
            </a:r>
            <a:r>
              <a:rPr kumimoji="0" lang="en-US" altLang="zh-TW" sz="2400" b="0" i="0" u="none" strike="noStrike" kern="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Cousine"/>
                <a:sym typeface="Cousine"/>
              </a:rPr>
              <a:t>2017~2021</a:t>
            </a:r>
            <a:r>
              <a:rPr kumimoji="0" lang="zh-TW" altLang="en-US" sz="2400" b="0" i="0" u="none" strike="noStrike" kern="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Cousine"/>
                <a:sym typeface="Cousine"/>
              </a:rPr>
              <a:t>的診斷年份共五年資料。</a:t>
            </a:r>
            <a:endParaRPr kumimoji="0" lang="en-US" altLang="zh-TW" sz="2400" b="0" i="0" u="none" strike="noStrike" kern="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Cousine"/>
              <a:sym typeface="Cousine"/>
            </a:endParaRPr>
          </a:p>
        </p:txBody>
      </p:sp>
      <p:pic>
        <p:nvPicPr>
          <p:cNvPr id="11" name="圖片 10">
            <a:extLst>
              <a:ext uri="{FF2B5EF4-FFF2-40B4-BE49-F238E27FC236}">
                <a16:creationId xmlns:a16="http://schemas.microsoft.com/office/drawing/2014/main" id="{E54C572F-B039-4799-A02F-DBE4C5C3E271}"/>
              </a:ext>
            </a:extLst>
          </p:cNvPr>
          <p:cNvPicPr>
            <a:picLocks noChangeAspect="1"/>
          </p:cNvPicPr>
          <p:nvPr/>
        </p:nvPicPr>
        <p:blipFill>
          <a:blip r:embed="rId4"/>
          <a:stretch>
            <a:fillRect/>
          </a:stretch>
        </p:blipFill>
        <p:spPr>
          <a:xfrm>
            <a:off x="320752" y="737934"/>
            <a:ext cx="5139124" cy="3797144"/>
          </a:xfrm>
          <a:prstGeom prst="rect">
            <a:avLst/>
          </a:prstGeom>
        </p:spPr>
      </p:pic>
      <p:sp>
        <p:nvSpPr>
          <p:cNvPr id="17" name="矩形 16">
            <a:extLst>
              <a:ext uri="{FF2B5EF4-FFF2-40B4-BE49-F238E27FC236}">
                <a16:creationId xmlns:a16="http://schemas.microsoft.com/office/drawing/2014/main" id="{C728C8D9-5104-4C9F-AC57-F06AD7939BB3}"/>
              </a:ext>
            </a:extLst>
          </p:cNvPr>
          <p:cNvSpPr/>
          <p:nvPr/>
        </p:nvSpPr>
        <p:spPr>
          <a:xfrm>
            <a:off x="320752" y="718307"/>
            <a:ext cx="2996606" cy="504164"/>
          </a:xfrm>
          <a:prstGeom prst="rect">
            <a:avLst/>
          </a:prstGeom>
          <a:noFill/>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solidFill>
                <a:srgbClr val="C00000"/>
              </a:solidFill>
            </a:endParaRPr>
          </a:p>
        </p:txBody>
      </p:sp>
      <p:sp>
        <p:nvSpPr>
          <p:cNvPr id="18" name="文字方塊 17">
            <a:extLst>
              <a:ext uri="{FF2B5EF4-FFF2-40B4-BE49-F238E27FC236}">
                <a16:creationId xmlns:a16="http://schemas.microsoft.com/office/drawing/2014/main" id="{CBB7303D-698B-4FF7-A096-630F3B62D2BB}"/>
              </a:ext>
            </a:extLst>
          </p:cNvPr>
          <p:cNvSpPr txBox="1"/>
          <p:nvPr/>
        </p:nvSpPr>
        <p:spPr>
          <a:xfrm>
            <a:off x="3361328" y="819197"/>
            <a:ext cx="38918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2400" b="1" i="0" u="none" strike="noStrike" kern="0" cap="none" spc="0" normalizeH="0" baseline="0" noProof="0" dirty="0">
                <a:ln>
                  <a:noFill/>
                </a:ln>
                <a:solidFill>
                  <a:srgbClr val="FFC000"/>
                </a:solidFill>
                <a:effectLst/>
                <a:uLnTx/>
                <a:uFillTx/>
                <a:latin typeface="Cousine"/>
                <a:cs typeface="Cousine"/>
                <a:sym typeface="Cousine"/>
              </a:rPr>
              <a:t>2</a:t>
            </a:r>
            <a:endParaRPr kumimoji="0" lang="zh-TW" altLang="en-US" sz="1600" b="1" i="0" u="none" strike="noStrike" kern="0" cap="none" spc="0" normalizeH="0" baseline="0" noProof="0" dirty="0">
              <a:ln>
                <a:noFill/>
              </a:ln>
              <a:solidFill>
                <a:srgbClr val="FFC000"/>
              </a:solidFill>
              <a:effectLst/>
              <a:uLnTx/>
              <a:uFillTx/>
              <a:latin typeface="Arial"/>
              <a:cs typeface="Arial"/>
              <a:sym typeface="Arial"/>
            </a:endParaRPr>
          </a:p>
        </p:txBody>
      </p:sp>
    </p:spTree>
    <p:extLst>
      <p:ext uri="{BB962C8B-B14F-4D97-AF65-F5344CB8AC3E}">
        <p14:creationId xmlns:p14="http://schemas.microsoft.com/office/powerpoint/2010/main" val="862632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C0D754E-39C1-4F92-8170-2C4B207C87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4" name="圖片 3">
            <a:extLst>
              <a:ext uri="{FF2B5EF4-FFF2-40B4-BE49-F238E27FC236}">
                <a16:creationId xmlns:a16="http://schemas.microsoft.com/office/drawing/2014/main" id="{59EDDAB6-00A3-4ABB-A4FD-97FA2092EE48}"/>
              </a:ext>
            </a:extLst>
          </p:cNvPr>
          <p:cNvPicPr>
            <a:picLocks noChangeAspect="1"/>
          </p:cNvPicPr>
          <p:nvPr/>
        </p:nvPicPr>
        <p:blipFill>
          <a:blip r:embed="rId2"/>
          <a:stretch>
            <a:fillRect/>
          </a:stretch>
        </p:blipFill>
        <p:spPr>
          <a:xfrm>
            <a:off x="2165218" y="1216434"/>
            <a:ext cx="5067321" cy="3425133"/>
          </a:xfrm>
          <a:prstGeom prst="rect">
            <a:avLst/>
          </a:prstGeom>
        </p:spPr>
      </p:pic>
      <p:sp>
        <p:nvSpPr>
          <p:cNvPr id="6" name="文字方塊 5">
            <a:extLst>
              <a:ext uri="{FF2B5EF4-FFF2-40B4-BE49-F238E27FC236}">
                <a16:creationId xmlns:a16="http://schemas.microsoft.com/office/drawing/2014/main" id="{A2A33C30-8713-4E4E-95FC-236E61DC559C}"/>
              </a:ext>
            </a:extLst>
          </p:cNvPr>
          <p:cNvSpPr txBox="1"/>
          <p:nvPr/>
        </p:nvSpPr>
        <p:spPr>
          <a:xfrm>
            <a:off x="1578706" y="377245"/>
            <a:ext cx="6241065" cy="523220"/>
          </a:xfrm>
          <a:prstGeom prst="rect">
            <a:avLst/>
          </a:prstGeom>
          <a:noFill/>
        </p:spPr>
        <p:txBody>
          <a:bodyPr wrap="square">
            <a:spAutoFit/>
          </a:bodyPr>
          <a:lstStyle/>
          <a:p>
            <a:r>
              <a:rPr lang="zh-TW" altLang="en-US" sz="2800" dirty="0">
                <a:solidFill>
                  <a:srgbClr val="FFFFFF"/>
                </a:solidFill>
                <a:latin typeface="微軟正黑體" panose="020B0604030504040204" pitchFamily="34" charset="-120"/>
                <a:ea typeface="微軟正黑體" panose="020B0604030504040204" pitchFamily="34" charset="-120"/>
                <a:cs typeface="Cousine"/>
              </a:rPr>
              <a:t>顯示</a:t>
            </a:r>
            <a:r>
              <a:rPr lang="en-US" altLang="zh-TW" sz="2800" dirty="0" err="1">
                <a:solidFill>
                  <a:srgbClr val="FFFFFF"/>
                </a:solidFill>
                <a:latin typeface="微軟正黑體" panose="020B0604030504040204" pitchFamily="34" charset="-120"/>
                <a:ea typeface="微軟正黑體" panose="020B0604030504040204" pitchFamily="34" charset="-120"/>
                <a:cs typeface="Cousine"/>
              </a:rPr>
              <a:t>DataFrame</a:t>
            </a:r>
            <a:r>
              <a:rPr lang="zh-TW" altLang="en-US" sz="2800" dirty="0">
                <a:solidFill>
                  <a:srgbClr val="FFFFFF"/>
                </a:solidFill>
                <a:latin typeface="微軟正黑體" panose="020B0604030504040204" pitchFamily="34" charset="-120"/>
                <a:ea typeface="微軟正黑體" panose="020B0604030504040204" pitchFamily="34" charset="-120"/>
                <a:cs typeface="Cousine"/>
              </a:rPr>
              <a:t>資料，包括資料型態。</a:t>
            </a:r>
          </a:p>
        </p:txBody>
      </p:sp>
      <p:sp>
        <p:nvSpPr>
          <p:cNvPr id="7" name="矩形 6">
            <a:extLst>
              <a:ext uri="{FF2B5EF4-FFF2-40B4-BE49-F238E27FC236}">
                <a16:creationId xmlns:a16="http://schemas.microsoft.com/office/drawing/2014/main" id="{61F303C5-2262-4771-BB6B-3E5955221AA1}"/>
              </a:ext>
            </a:extLst>
          </p:cNvPr>
          <p:cNvSpPr/>
          <p:nvPr/>
        </p:nvSpPr>
        <p:spPr>
          <a:xfrm>
            <a:off x="2165218" y="1216434"/>
            <a:ext cx="2073659" cy="288680"/>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C733D22B-E028-453B-B55B-DF94FA4F08F7}"/>
              </a:ext>
            </a:extLst>
          </p:cNvPr>
          <p:cNvSpPr/>
          <p:nvPr/>
        </p:nvSpPr>
        <p:spPr>
          <a:xfrm>
            <a:off x="5397569" y="2164429"/>
            <a:ext cx="1084729" cy="1945342"/>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30590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9610620-BFEA-4D55-9B93-A75033C09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10" name="文字方塊 9">
            <a:extLst>
              <a:ext uri="{FF2B5EF4-FFF2-40B4-BE49-F238E27FC236}">
                <a16:creationId xmlns:a16="http://schemas.microsoft.com/office/drawing/2014/main" id="{F3861F0B-EB1F-44DE-AFCB-087ADEF4D3A4}"/>
              </a:ext>
            </a:extLst>
          </p:cNvPr>
          <p:cNvSpPr txBox="1"/>
          <p:nvPr/>
        </p:nvSpPr>
        <p:spPr>
          <a:xfrm>
            <a:off x="2384241" y="1614138"/>
            <a:ext cx="3469482" cy="524378"/>
          </a:xfrm>
          <a:prstGeom prst="rect">
            <a:avLst/>
          </a:prstGeom>
          <a:noFill/>
        </p:spPr>
        <p:txBody>
          <a:bodyPr wrap="square">
            <a:spAutoFit/>
          </a:bodyPr>
          <a:lstStyle/>
          <a:p>
            <a:pPr algn="ctr"/>
            <a:r>
              <a:rPr kumimoji="0" lang="zh-TW" altLang="en-US" sz="28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ousine"/>
                <a:sym typeface="Cousine"/>
              </a:rPr>
              <a:t>把</a:t>
            </a:r>
            <a:r>
              <a:rPr kumimoji="0" lang="en-US" altLang="zh-TW" sz="28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ousine"/>
                <a:sym typeface="Cousine"/>
              </a:rPr>
              <a:t>columns</a:t>
            </a:r>
            <a:r>
              <a:rPr kumimoji="0" lang="zh-TW" altLang="en-US" sz="28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Cousine"/>
                <a:sym typeface="Cousine"/>
              </a:rPr>
              <a:t>重新命名</a:t>
            </a:r>
            <a:endParaRPr lang="zh-TW" altLang="en-US" sz="1800"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E7EF5742-39D4-4BA3-964F-1186A43F9601}"/>
              </a:ext>
            </a:extLst>
          </p:cNvPr>
          <p:cNvPicPr>
            <a:picLocks noChangeAspect="1"/>
          </p:cNvPicPr>
          <p:nvPr/>
        </p:nvPicPr>
        <p:blipFill rotWithShape="1">
          <a:blip r:embed="rId3"/>
          <a:srcRect r="4152"/>
          <a:stretch/>
        </p:blipFill>
        <p:spPr>
          <a:xfrm>
            <a:off x="189797" y="436244"/>
            <a:ext cx="8764405" cy="712898"/>
          </a:xfrm>
          <a:prstGeom prst="rect">
            <a:avLst/>
          </a:prstGeom>
        </p:spPr>
      </p:pic>
      <p:sp>
        <p:nvSpPr>
          <p:cNvPr id="12" name="矩形 11">
            <a:extLst>
              <a:ext uri="{FF2B5EF4-FFF2-40B4-BE49-F238E27FC236}">
                <a16:creationId xmlns:a16="http://schemas.microsoft.com/office/drawing/2014/main" id="{D023F127-7F29-4F45-9FFC-7BDD8CC6E5F6}"/>
              </a:ext>
            </a:extLst>
          </p:cNvPr>
          <p:cNvSpPr/>
          <p:nvPr/>
        </p:nvSpPr>
        <p:spPr>
          <a:xfrm>
            <a:off x="189797" y="436243"/>
            <a:ext cx="8631474" cy="378045"/>
          </a:xfrm>
          <a:prstGeom prst="rect">
            <a:avLst/>
          </a:prstGeom>
          <a:noFill/>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cxnSp>
        <p:nvCxnSpPr>
          <p:cNvPr id="14" name="直線單箭頭接點 13">
            <a:extLst>
              <a:ext uri="{FF2B5EF4-FFF2-40B4-BE49-F238E27FC236}">
                <a16:creationId xmlns:a16="http://schemas.microsoft.com/office/drawing/2014/main" id="{0B1A8EDB-9E71-4EA0-83A0-9054A2D28185}"/>
              </a:ext>
            </a:extLst>
          </p:cNvPr>
          <p:cNvCxnSpPr>
            <a:cxnSpLocks/>
            <a:endCxn id="10" idx="0"/>
          </p:cNvCxnSpPr>
          <p:nvPr/>
        </p:nvCxnSpPr>
        <p:spPr>
          <a:xfrm flipH="1">
            <a:off x="4118982" y="814289"/>
            <a:ext cx="143602" cy="799849"/>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pic>
        <p:nvPicPr>
          <p:cNvPr id="18" name="圖片 17">
            <a:extLst>
              <a:ext uri="{FF2B5EF4-FFF2-40B4-BE49-F238E27FC236}">
                <a16:creationId xmlns:a16="http://schemas.microsoft.com/office/drawing/2014/main" id="{BD974F1C-694B-4466-8D8D-1D7910BC0B39}"/>
              </a:ext>
            </a:extLst>
          </p:cNvPr>
          <p:cNvPicPr>
            <a:picLocks noChangeAspect="1"/>
          </p:cNvPicPr>
          <p:nvPr/>
        </p:nvPicPr>
        <p:blipFill>
          <a:blip r:embed="rId4"/>
          <a:stretch>
            <a:fillRect/>
          </a:stretch>
        </p:blipFill>
        <p:spPr>
          <a:xfrm>
            <a:off x="1451798" y="2687467"/>
            <a:ext cx="6222025" cy="2246000"/>
          </a:xfrm>
          <a:prstGeom prst="rect">
            <a:avLst/>
          </a:prstGeom>
        </p:spPr>
      </p:pic>
      <p:sp>
        <p:nvSpPr>
          <p:cNvPr id="19" name="矩形 18">
            <a:extLst>
              <a:ext uri="{FF2B5EF4-FFF2-40B4-BE49-F238E27FC236}">
                <a16:creationId xmlns:a16="http://schemas.microsoft.com/office/drawing/2014/main" id="{70CB8EDA-E498-4FEE-800F-28D3C5AF2140}"/>
              </a:ext>
            </a:extLst>
          </p:cNvPr>
          <p:cNvSpPr/>
          <p:nvPr/>
        </p:nvSpPr>
        <p:spPr>
          <a:xfrm>
            <a:off x="3379694" y="2808049"/>
            <a:ext cx="3810000" cy="317519"/>
          </a:xfrm>
          <a:prstGeom prst="rect">
            <a:avLst/>
          </a:prstGeom>
          <a:noFill/>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cxnSp>
        <p:nvCxnSpPr>
          <p:cNvPr id="20" name="直線單箭頭接點 19">
            <a:extLst>
              <a:ext uri="{FF2B5EF4-FFF2-40B4-BE49-F238E27FC236}">
                <a16:creationId xmlns:a16="http://schemas.microsoft.com/office/drawing/2014/main" id="{CA3F4096-C339-4102-AE04-80A89BA4B8A6}"/>
              </a:ext>
            </a:extLst>
          </p:cNvPr>
          <p:cNvCxnSpPr>
            <a:cxnSpLocks/>
            <a:stCxn id="19" idx="0"/>
            <a:endCxn id="10" idx="2"/>
          </p:cNvCxnSpPr>
          <p:nvPr/>
        </p:nvCxnSpPr>
        <p:spPr>
          <a:xfrm flipH="1" flipV="1">
            <a:off x="4118982" y="2138516"/>
            <a:ext cx="1165712" cy="669533"/>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38539291"/>
      </p:ext>
    </p:extLst>
  </p:cSld>
  <p:clrMapOvr>
    <a:masterClrMapping/>
  </p:clrMapOvr>
</p:sld>
</file>

<file path=ppt/theme/theme1.xml><?xml version="1.0" encoding="utf-8"?>
<a:theme xmlns:a="http://schemas.openxmlformats.org/drawingml/2006/main" name="Valentine template">
  <a:themeElements>
    <a:clrScheme name="Custom 347">
      <a:dk1>
        <a:srgbClr val="000000"/>
      </a:dk1>
      <a:lt1>
        <a:srgbClr val="FFFFFF"/>
      </a:lt1>
      <a:dk2>
        <a:srgbClr val="565F6F"/>
      </a:dk2>
      <a:lt2>
        <a:srgbClr val="DFE3E9"/>
      </a:lt2>
      <a:accent1>
        <a:srgbClr val="3D85C6"/>
      </a:accent1>
      <a:accent2>
        <a:srgbClr val="6FA8DC"/>
      </a:accent2>
      <a:accent3>
        <a:srgbClr val="9FC5E8"/>
      </a:accent3>
      <a:accent4>
        <a:srgbClr val="CFE2F3"/>
      </a:accent4>
      <a:accent5>
        <a:srgbClr val="D9D9D9"/>
      </a:accent5>
      <a:accent6>
        <a:srgbClr val="999999"/>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1448</TotalTime>
  <Words>839</Words>
  <Application>Microsoft Office PowerPoint</Application>
  <PresentationFormat>如螢幕大小 (16:9)</PresentationFormat>
  <Paragraphs>135</Paragraphs>
  <Slides>27</Slides>
  <Notes>21</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27</vt:i4>
      </vt:variant>
    </vt:vector>
  </HeadingPairs>
  <TitlesOfParts>
    <vt:vector size="32" baseType="lpstr">
      <vt:lpstr>Cousine</vt:lpstr>
      <vt:lpstr>微軟正黑體</vt:lpstr>
      <vt:lpstr>Arial</vt:lpstr>
      <vt:lpstr>Source Sans Pro</vt:lpstr>
      <vt:lpstr>Valentine template</vt:lpstr>
      <vt:lpstr>有關HIV的調查 G5 </vt:lpstr>
      <vt:lpstr>PowerPoint 簡報</vt:lpstr>
      <vt:lpstr> Question</vt:lpstr>
      <vt:lpstr>資料來源</vt:lpstr>
      <vt:lpstr>先導入執行程式</vt:lpstr>
      <vt:lpstr>API抓取網站上資料</vt:lpstr>
      <vt:lpstr>PowerPoint 簡報</vt:lpstr>
      <vt:lpstr>PowerPoint 簡報</vt:lpstr>
      <vt:lpstr>PowerPoint 簡報</vt:lpstr>
      <vt:lpstr>PowerPoint 簡報</vt:lpstr>
      <vt:lpstr>PowerPoint 簡報</vt:lpstr>
      <vt:lpstr>負相關 代表男性相較於女性來的容易得到HIV</vt:lpstr>
      <vt:lpstr>PowerPoint 簡報</vt:lpstr>
      <vt:lpstr>年紀分佈圖(修正)  </vt:lpstr>
      <vt:lpstr> Q1      哪一個地區得病數最高?</vt:lpstr>
      <vt:lpstr>地區對得病數圖形</vt:lpstr>
      <vt:lpstr>k選擇</vt:lpstr>
      <vt:lpstr>KNN 散佈圖</vt:lpstr>
      <vt:lpstr>愛滋病指定醫院 (修正)</vt:lpstr>
      <vt:lpstr> Q2      HIV哪個季節最容易得? </vt:lpstr>
      <vt:lpstr>月份對得病數的影響</vt:lpstr>
      <vt:lpstr>月份前3高(修正)</vt:lpstr>
      <vt:lpstr>顯著性-月對得病數(修正)</vt:lpstr>
      <vt:lpstr> Q3        推估2021病例數?</vt:lpstr>
      <vt:lpstr>得病數時間數列圖</vt:lpstr>
      <vt:lpstr>預測圖(修正)</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G5  組員:1106218鍾佳璇              1106215彭珺瑋             1071749黃于真</dc:title>
  <dc:creator>鍾佳璇</dc:creator>
  <cp:lastModifiedBy>珺瑋 彭</cp:lastModifiedBy>
  <cp:revision>62</cp:revision>
  <dcterms:modified xsi:type="dcterms:W3CDTF">2022-01-14T03:23:51Z</dcterms:modified>
</cp:coreProperties>
</file>